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948" r:id="rId1"/>
  </p:sldMasterIdLst>
  <p:sldIdLst>
    <p:sldId id="256" r:id="rId2"/>
    <p:sldId id="261" r:id="rId3"/>
    <p:sldId id="282" r:id="rId4"/>
    <p:sldId id="263" r:id="rId5"/>
  </p:sldIdLst>
  <p:sldSz cx="12192000" cy="6858000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2250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64" d="100"/>
          <a:sy n="64" d="100"/>
        </p:scale>
        <p:origin x="712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E4B9EAB-636A-44C0-B4F9-D4AE4F66DB43}" type="doc">
      <dgm:prSet loTypeId="urn:microsoft.com/office/officeart/2005/8/layout/list1" loCatId="list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FA84BF92-43C6-4E94-A77F-6263E68B6783}">
      <dgm:prSet phldrT="[Text]" custT="1"/>
      <dgm:spPr/>
      <dgm:t>
        <a:bodyPr/>
        <a:lstStyle/>
        <a:p>
          <a:pPr algn="l"/>
          <a:r>
            <a:rPr lang="en-US" sz="2400" dirty="0">
              <a:latin typeface="Arial Rounded MT Bold" panose="020F0704030504030204" pitchFamily="34" charset="0"/>
            </a:rPr>
            <a:t>Update</a:t>
          </a:r>
        </a:p>
      </dgm:t>
    </dgm:pt>
    <dgm:pt modelId="{AC2F3C19-8AC1-497A-9C58-F4EC2BFCFF7F}" type="parTrans" cxnId="{B568F27B-0E85-4EAC-B2DE-81C9E77FC4FB}">
      <dgm:prSet/>
      <dgm:spPr/>
      <dgm:t>
        <a:bodyPr/>
        <a:lstStyle/>
        <a:p>
          <a:endParaRPr lang="en-US"/>
        </a:p>
      </dgm:t>
    </dgm:pt>
    <dgm:pt modelId="{9D7AE265-07BF-4007-A381-FB05BD763012}" type="sibTrans" cxnId="{B568F27B-0E85-4EAC-B2DE-81C9E77FC4FB}">
      <dgm:prSet/>
      <dgm:spPr/>
      <dgm:t>
        <a:bodyPr/>
        <a:lstStyle/>
        <a:p>
          <a:endParaRPr lang="en-US"/>
        </a:p>
      </dgm:t>
    </dgm:pt>
    <dgm:pt modelId="{C9597999-C23F-4867-9D73-E667FAF56258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>
            <a:buFont typeface="Wingdings" panose="05000000000000000000" pitchFamily="2" charset="2"/>
            <a:buChar char="q"/>
          </a:pPr>
          <a:r>
            <a:rPr lang="en-US" sz="2200" b="1" dirty="0">
              <a:solidFill>
                <a:schemeClr val="tx1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ERCOT Updates – </a:t>
          </a:r>
          <a:endParaRPr lang="en-US" sz="2200" b="0" dirty="0"/>
        </a:p>
      </dgm:t>
    </dgm:pt>
    <dgm:pt modelId="{3299E4A5-BF55-4FA8-9E3A-52EEB823A552}" type="parTrans" cxnId="{EF3B716A-6DC4-43B4-8D02-13D903C81653}">
      <dgm:prSet/>
      <dgm:spPr/>
      <dgm:t>
        <a:bodyPr/>
        <a:lstStyle/>
        <a:p>
          <a:endParaRPr lang="en-US"/>
        </a:p>
      </dgm:t>
    </dgm:pt>
    <dgm:pt modelId="{30CA58D9-FFDA-4ABA-B294-0F7E8E30514C}" type="sibTrans" cxnId="{EF3B716A-6DC4-43B4-8D02-13D903C81653}">
      <dgm:prSet/>
      <dgm:spPr/>
      <dgm:t>
        <a:bodyPr/>
        <a:lstStyle/>
        <a:p>
          <a:endParaRPr lang="en-US"/>
        </a:p>
      </dgm:t>
    </dgm:pt>
    <dgm:pt modelId="{D45AA15C-ACDC-4858-A60B-A8623616E445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>
            <a:buNone/>
          </a:pPr>
          <a:endParaRPr lang="en-US" sz="2000" dirty="0">
            <a:solidFill>
              <a:schemeClr val="tx1"/>
            </a:solidFill>
            <a:latin typeface="Calibri" panose="020F0502020204030204" pitchFamily="34" charset="0"/>
            <a:ea typeface="+mn-ea"/>
            <a:cs typeface="Calibri" panose="020F0502020204030204" pitchFamily="34" charset="0"/>
          </a:endParaRPr>
        </a:p>
      </dgm:t>
    </dgm:pt>
    <dgm:pt modelId="{480C3FD9-8EB1-4EE2-B4F9-2C138C6BD6D0}" type="parTrans" cxnId="{DE6C3C7C-C748-4773-9500-A1E7372A1DA2}">
      <dgm:prSet/>
      <dgm:spPr/>
      <dgm:t>
        <a:bodyPr/>
        <a:lstStyle/>
        <a:p>
          <a:endParaRPr lang="en-US"/>
        </a:p>
      </dgm:t>
    </dgm:pt>
    <dgm:pt modelId="{9E5FF257-C3DA-4EA6-B516-DEDC36EB687B}" type="sibTrans" cxnId="{DE6C3C7C-C748-4773-9500-A1E7372A1DA2}">
      <dgm:prSet/>
      <dgm:spPr/>
      <dgm:t>
        <a:bodyPr/>
        <a:lstStyle/>
        <a:p>
          <a:endParaRPr lang="en-US"/>
        </a:p>
      </dgm:t>
    </dgm:pt>
    <dgm:pt modelId="{F18887B4-A9C2-4B49-ABE8-49DF326452E7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>
            <a:buChar char="•"/>
          </a:pPr>
          <a:endParaRPr lang="en-US" sz="2000" dirty="0">
            <a:solidFill>
              <a:schemeClr val="tx1"/>
            </a:solidFill>
            <a:latin typeface="Calibri" panose="020F0502020204030204" pitchFamily="34" charset="0"/>
            <a:ea typeface="+mn-ea"/>
            <a:cs typeface="Calibri" panose="020F0502020204030204" pitchFamily="34" charset="0"/>
          </a:endParaRPr>
        </a:p>
      </dgm:t>
    </dgm:pt>
    <dgm:pt modelId="{CE36CAE3-5A27-4090-ABCC-90C2B2DA4F88}" type="parTrans" cxnId="{1B216798-B512-402E-9FF6-18FE7E53DA3D}">
      <dgm:prSet/>
      <dgm:spPr/>
      <dgm:t>
        <a:bodyPr/>
        <a:lstStyle/>
        <a:p>
          <a:endParaRPr lang="en-US"/>
        </a:p>
      </dgm:t>
    </dgm:pt>
    <dgm:pt modelId="{08076DF6-76C1-494E-95E8-6622E5A06ECB}" type="sibTrans" cxnId="{1B216798-B512-402E-9FF6-18FE7E53DA3D}">
      <dgm:prSet/>
      <dgm:spPr/>
      <dgm:t>
        <a:bodyPr/>
        <a:lstStyle/>
        <a:p>
          <a:endParaRPr lang="en-US"/>
        </a:p>
      </dgm:t>
    </dgm:pt>
    <dgm:pt modelId="{74E390F1-7AF1-432A-99A0-B8F1B85D20B3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>
            <a:buChar char="•"/>
          </a:pPr>
          <a:endParaRPr lang="en-US" sz="2000" dirty="0">
            <a:solidFill>
              <a:schemeClr val="tx1"/>
            </a:solidFill>
            <a:latin typeface="Calibri" panose="020F0502020204030204" pitchFamily="34" charset="0"/>
            <a:ea typeface="+mn-ea"/>
            <a:cs typeface="Calibri" panose="020F0502020204030204" pitchFamily="34" charset="0"/>
          </a:endParaRPr>
        </a:p>
      </dgm:t>
    </dgm:pt>
    <dgm:pt modelId="{97BDA069-1255-4E85-B88A-6FCCDC7B7136}" type="parTrans" cxnId="{E505B03E-3128-4A60-A348-2AB28ADC737B}">
      <dgm:prSet/>
      <dgm:spPr/>
      <dgm:t>
        <a:bodyPr/>
        <a:lstStyle/>
        <a:p>
          <a:endParaRPr lang="en-US"/>
        </a:p>
      </dgm:t>
    </dgm:pt>
    <dgm:pt modelId="{A4CF7CFA-5064-4465-83D7-9FEE5A29D561}" type="sibTrans" cxnId="{E505B03E-3128-4A60-A348-2AB28ADC737B}">
      <dgm:prSet/>
      <dgm:spPr/>
      <dgm:t>
        <a:bodyPr/>
        <a:lstStyle/>
        <a:p>
          <a:endParaRPr lang="en-US"/>
        </a:p>
      </dgm:t>
    </dgm:pt>
    <dgm:pt modelId="{1AFB66F0-95C8-4468-A011-E51331EFA4DE}">
      <dgm:prSet phldrT="[Text]" custT="1"/>
      <dgm:spPr/>
      <dgm:t>
        <a:bodyPr/>
        <a:lstStyle/>
        <a:p>
          <a:pPr algn="l"/>
          <a:endParaRPr lang="en-US" sz="2400" dirty="0">
            <a:latin typeface="Arial Rounded MT Bold" panose="020F0704030504030204" pitchFamily="34" charset="0"/>
          </a:endParaRPr>
        </a:p>
      </dgm:t>
    </dgm:pt>
    <dgm:pt modelId="{5720E8E2-797C-4CA0-965A-416890F930B6}" type="parTrans" cxnId="{CA156B5C-791E-4725-B16C-FA59E4F55EC1}">
      <dgm:prSet/>
      <dgm:spPr/>
      <dgm:t>
        <a:bodyPr/>
        <a:lstStyle/>
        <a:p>
          <a:endParaRPr lang="en-US"/>
        </a:p>
      </dgm:t>
    </dgm:pt>
    <dgm:pt modelId="{42BD5AEB-732F-4B4B-BBAB-01F19B5F7C87}" type="sibTrans" cxnId="{CA156B5C-791E-4725-B16C-FA59E4F55EC1}">
      <dgm:prSet/>
      <dgm:spPr/>
      <dgm:t>
        <a:bodyPr/>
        <a:lstStyle/>
        <a:p>
          <a:endParaRPr lang="en-US"/>
        </a:p>
      </dgm:t>
    </dgm:pt>
    <dgm:pt modelId="{044F538C-B617-4E70-AE5E-4F1905959AE1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r>
            <a:rPr lang="en-US" sz="2000" b="0" u="sng" dirty="0"/>
            <a:t>ERCOT Digital Certificates </a:t>
          </a:r>
          <a:r>
            <a:rPr lang="en-US" sz="2000" b="0" dirty="0"/>
            <a:t>– ERCOT will be reaching out to the market participants with an elevated growth in volume of DCs issued</a:t>
          </a:r>
        </a:p>
      </dgm:t>
    </dgm:pt>
    <dgm:pt modelId="{4F76EDCF-C722-4990-961D-B9320673001F}" type="parTrans" cxnId="{D914E03D-6BFD-4BDE-A35D-DC382B643BE5}">
      <dgm:prSet/>
      <dgm:spPr/>
    </dgm:pt>
    <dgm:pt modelId="{2DA588E8-E012-4B01-9FE6-AEB874852F35}" type="sibTrans" cxnId="{D914E03D-6BFD-4BDE-A35D-DC382B643BE5}">
      <dgm:prSet/>
      <dgm:spPr/>
    </dgm:pt>
    <dgm:pt modelId="{D166304D-F5C9-4E82-88CC-F11B43A058FE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r>
            <a:rPr lang="en-US" sz="2000" b="0" u="sng" dirty="0"/>
            <a:t>October retail release </a:t>
          </a:r>
          <a:r>
            <a:rPr lang="en-US" sz="2000" b="0" dirty="0"/>
            <a:t>– extended release will not be required </a:t>
          </a:r>
        </a:p>
      </dgm:t>
    </dgm:pt>
    <dgm:pt modelId="{D9E165FC-49C7-46B6-A5A1-1788CFFEB35B}" type="parTrans" cxnId="{32AE2246-7A85-4A64-B8E5-E0CAC5217003}">
      <dgm:prSet/>
      <dgm:spPr/>
    </dgm:pt>
    <dgm:pt modelId="{C1C3237D-5661-40FF-B6A7-C6933ED8C354}" type="sibTrans" cxnId="{32AE2246-7A85-4A64-B8E5-E0CAC5217003}">
      <dgm:prSet/>
      <dgm:spPr/>
    </dgm:pt>
    <dgm:pt modelId="{99002363-686C-48BB-BE16-3D82C8277CD3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r>
            <a:rPr lang="en-US" sz="2000" b="0" u="sng" dirty="0"/>
            <a:t>EDM Implementation Guide </a:t>
          </a:r>
          <a:r>
            <a:rPr lang="en-US" sz="2000" b="0" dirty="0"/>
            <a:t>– administrative “clean up” of the document with many deletions and added references pointing to other documents allowing for efficient maintenance of the material     </a:t>
          </a:r>
          <a:r>
            <a:rPr lang="en-US" sz="2400" b="1" dirty="0">
              <a:solidFill>
                <a:srgbClr val="FF0000"/>
              </a:solidFill>
            </a:rPr>
            <a:t>VOTE</a:t>
          </a:r>
        </a:p>
      </dgm:t>
    </dgm:pt>
    <dgm:pt modelId="{13E8F045-5317-4678-9FA5-EBC4DD9EC4E0}" type="parTrans" cxnId="{7F66B3C2-EECA-46A2-85B6-A1FD212EC040}">
      <dgm:prSet/>
      <dgm:spPr/>
    </dgm:pt>
    <dgm:pt modelId="{3C50F17C-C1BC-44D4-A79B-D8BB60F4604F}" type="sibTrans" cxnId="{7F66B3C2-EECA-46A2-85B6-A1FD212EC040}">
      <dgm:prSet/>
      <dgm:spPr/>
    </dgm:pt>
    <dgm:pt modelId="{828D36BA-3C3E-4331-9437-AAF24D7F774B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r>
            <a:rPr lang="en-US" sz="2000" b="0" u="sng" dirty="0">
              <a:solidFill>
                <a:schemeClr val="tx1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MIS API project update </a:t>
          </a:r>
          <a:r>
            <a:rPr lang="en-US" sz="2000" b="0" dirty="0">
              <a:solidFill>
                <a:schemeClr val="tx1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–Technology Working Group presented the upcoming changes to the Retail MIS API from a technical perspective.  To note, the MarkeTrak API is not changing with this project, it is already utilizing SOAP exchanges</a:t>
          </a:r>
          <a:endParaRPr lang="en-US" sz="3600" b="0" dirty="0"/>
        </a:p>
      </dgm:t>
    </dgm:pt>
    <dgm:pt modelId="{37473D65-8CD2-486A-982B-BED1F29E3FD3}" type="parTrans" cxnId="{D20F06C9-9217-4B47-AA71-91897F500123}">
      <dgm:prSet/>
      <dgm:spPr/>
    </dgm:pt>
    <dgm:pt modelId="{3E07DE3D-AA41-46B4-8573-25911CF35D54}" type="sibTrans" cxnId="{D20F06C9-9217-4B47-AA71-91897F500123}">
      <dgm:prSet/>
      <dgm:spPr/>
    </dgm:pt>
    <dgm:pt modelId="{94C110E6-5461-46AA-8C04-078B6F0C89A9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>
            <a:buChar char="•"/>
          </a:pPr>
          <a:endParaRPr lang="en-US" sz="2000" dirty="0">
            <a:solidFill>
              <a:schemeClr val="tx1"/>
            </a:solidFill>
            <a:latin typeface="Calibri" panose="020F0502020204030204" pitchFamily="34" charset="0"/>
            <a:ea typeface="+mn-ea"/>
            <a:cs typeface="Calibri" panose="020F0502020204030204" pitchFamily="34" charset="0"/>
          </a:endParaRPr>
        </a:p>
      </dgm:t>
    </dgm:pt>
    <dgm:pt modelId="{3E6FFF7A-4A4C-4958-A767-A3C2E982D3AC}" type="parTrans" cxnId="{CBBB8E3D-CD50-45B3-B7B2-B60891BD50D5}">
      <dgm:prSet/>
      <dgm:spPr/>
    </dgm:pt>
    <dgm:pt modelId="{604F6657-325A-45C6-81B8-AFB3C91F5317}" type="sibTrans" cxnId="{CBBB8E3D-CD50-45B3-B7B2-B60891BD50D5}">
      <dgm:prSet/>
      <dgm:spPr/>
    </dgm:pt>
    <dgm:pt modelId="{EF487C93-5E55-4DAF-B79D-ADDE8830BA0C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>
            <a:buFont typeface="Arial" panose="020B0604020202020204" pitchFamily="34" charset="0"/>
            <a:buChar char="•"/>
          </a:pPr>
          <a:endParaRPr lang="en-US" sz="2000" dirty="0">
            <a:solidFill>
              <a:schemeClr val="tx1"/>
            </a:solidFill>
            <a:latin typeface="Calibri" panose="020F0502020204030204" pitchFamily="34" charset="0"/>
            <a:ea typeface="+mn-ea"/>
            <a:cs typeface="Calibri" panose="020F0502020204030204" pitchFamily="34" charset="0"/>
          </a:endParaRPr>
        </a:p>
      </dgm:t>
    </dgm:pt>
    <dgm:pt modelId="{2C58708F-C7CE-45B7-9B32-0810D9FFD79A}" type="parTrans" cxnId="{C8574798-3ECD-4B9E-85DD-58961791511C}">
      <dgm:prSet/>
      <dgm:spPr/>
    </dgm:pt>
    <dgm:pt modelId="{E4E6C7DA-0DCE-4085-9AAA-A8B306BC756D}" type="sibTrans" cxnId="{C8574798-3ECD-4B9E-85DD-58961791511C}">
      <dgm:prSet/>
      <dgm:spPr/>
    </dgm:pt>
    <dgm:pt modelId="{A25D5102-27DC-412E-BEC2-C1E5F764EEA3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endParaRPr lang="en-US" sz="500" b="0" dirty="0"/>
        </a:p>
      </dgm:t>
    </dgm:pt>
    <dgm:pt modelId="{FC400389-D3CF-467D-8C23-E108B0785B84}" type="parTrans" cxnId="{AE71BF14-A2B0-4772-8278-8882DB9A5443}">
      <dgm:prSet/>
      <dgm:spPr/>
    </dgm:pt>
    <dgm:pt modelId="{7AC46975-261C-48B5-A96B-D7F031CE41A9}" type="sibTrans" cxnId="{AE71BF14-A2B0-4772-8278-8882DB9A5443}">
      <dgm:prSet/>
      <dgm:spPr/>
    </dgm:pt>
    <dgm:pt modelId="{7189646D-93C1-4028-B26B-15664109D851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endParaRPr lang="en-US" sz="500" b="0" dirty="0"/>
        </a:p>
      </dgm:t>
    </dgm:pt>
    <dgm:pt modelId="{29DBB2FF-FDE9-4A9C-B9AB-A3600A6B11AA}" type="parTrans" cxnId="{0B07167A-3984-47CB-9F64-9B35D3E39479}">
      <dgm:prSet/>
      <dgm:spPr/>
    </dgm:pt>
    <dgm:pt modelId="{F7C40DE3-7C55-4E95-9ABF-2FCF672A3075}" type="sibTrans" cxnId="{0B07167A-3984-47CB-9F64-9B35D3E39479}">
      <dgm:prSet/>
      <dgm:spPr/>
    </dgm:pt>
    <dgm:pt modelId="{C8BAF929-6746-4A55-8092-1987E15E9A3A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>
            <a:buFont typeface="Wingdings" panose="05000000000000000000" pitchFamily="2" charset="2"/>
            <a:buChar char="q"/>
          </a:pPr>
          <a:endParaRPr lang="en-US" sz="800" b="0" dirty="0"/>
        </a:p>
      </dgm:t>
    </dgm:pt>
    <dgm:pt modelId="{5F0A8099-473A-4184-9CDB-A496574EC109}" type="parTrans" cxnId="{17C19D28-564E-412F-B7FC-4E5712803C7A}">
      <dgm:prSet/>
      <dgm:spPr/>
    </dgm:pt>
    <dgm:pt modelId="{7D058FAA-9DAB-4484-B830-5E697D43271D}" type="sibTrans" cxnId="{17C19D28-564E-412F-B7FC-4E5712803C7A}">
      <dgm:prSet/>
      <dgm:spPr/>
    </dgm:pt>
    <dgm:pt modelId="{EBA836BF-7E65-4665-BF76-691ED5F188AA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r>
            <a:rPr lang="en-US" sz="2000" b="0" u="sng" dirty="0"/>
            <a:t>Listserv</a:t>
          </a:r>
          <a:r>
            <a:rPr lang="en-US" sz="2000" b="0" dirty="0"/>
            <a:t>- Weather Moratorium messages were not archived during ERCOT maintenance.  As a back-up, TDSP notices are posted to respective CRIP sites</a:t>
          </a:r>
        </a:p>
      </dgm:t>
    </dgm:pt>
    <dgm:pt modelId="{741B8AD7-9352-4E4E-85FF-9518108B4253}" type="parTrans" cxnId="{D8EC0C3C-37F7-493D-8343-3F033C28C9B2}">
      <dgm:prSet/>
      <dgm:spPr/>
    </dgm:pt>
    <dgm:pt modelId="{ACAABB76-F5E7-4246-8EFF-65A642241615}" type="sibTrans" cxnId="{D8EC0C3C-37F7-493D-8343-3F033C28C9B2}">
      <dgm:prSet/>
      <dgm:spPr/>
    </dgm:pt>
    <dgm:pt modelId="{2498CA8C-14F2-4B19-81C0-29159236158B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endParaRPr lang="en-US" sz="500" b="0" dirty="0"/>
        </a:p>
      </dgm:t>
    </dgm:pt>
    <dgm:pt modelId="{AF4DAC44-023A-4C4C-9502-42821A64BB86}" type="parTrans" cxnId="{D344B52D-1E05-45BC-86D7-C7CF1B6EF4CA}">
      <dgm:prSet/>
      <dgm:spPr/>
    </dgm:pt>
    <dgm:pt modelId="{F81BA068-F51F-4F0B-80D1-AF9CC95AD9AD}" type="sibTrans" cxnId="{D344B52D-1E05-45BC-86D7-C7CF1B6EF4CA}">
      <dgm:prSet/>
      <dgm:spPr/>
    </dgm:pt>
    <dgm:pt modelId="{C0727D5E-6C12-4BCD-825A-84F5DCF3AFD4}" type="pres">
      <dgm:prSet presAssocID="{DE4B9EAB-636A-44C0-B4F9-D4AE4F66DB43}" presName="linear" presStyleCnt="0">
        <dgm:presLayoutVars>
          <dgm:dir/>
          <dgm:animLvl val="lvl"/>
          <dgm:resizeHandles val="exact"/>
        </dgm:presLayoutVars>
      </dgm:prSet>
      <dgm:spPr/>
    </dgm:pt>
    <dgm:pt modelId="{0C1C26A3-6F3E-4B3C-BD82-3281B4DA087C}" type="pres">
      <dgm:prSet presAssocID="{FA84BF92-43C6-4E94-A77F-6263E68B6783}" presName="parentLin" presStyleCnt="0"/>
      <dgm:spPr/>
    </dgm:pt>
    <dgm:pt modelId="{8D263EF1-990E-4235-B334-4F0671851AEE}" type="pres">
      <dgm:prSet presAssocID="{FA84BF92-43C6-4E94-A77F-6263E68B6783}" presName="parentLeftMargin" presStyleLbl="node1" presStyleIdx="0" presStyleCnt="1"/>
      <dgm:spPr/>
    </dgm:pt>
    <dgm:pt modelId="{4FC84B32-D1CC-469D-BDF0-F53E02EEAA9C}" type="pres">
      <dgm:prSet presAssocID="{FA84BF92-43C6-4E94-A77F-6263E68B6783}" presName="parentText" presStyleLbl="node1" presStyleIdx="0" presStyleCnt="1" custScaleX="157466" custScaleY="443179" custLinFactY="-15566" custLinFactNeighborX="-100000" custLinFactNeighborY="-100000">
        <dgm:presLayoutVars>
          <dgm:chMax val="0"/>
          <dgm:bulletEnabled val="1"/>
        </dgm:presLayoutVars>
      </dgm:prSet>
      <dgm:spPr>
        <a:prstGeom prst="rect">
          <a:avLst/>
        </a:prstGeom>
      </dgm:spPr>
    </dgm:pt>
    <dgm:pt modelId="{C9C22D64-4439-4069-B33D-D3976B592CC4}" type="pres">
      <dgm:prSet presAssocID="{FA84BF92-43C6-4E94-A77F-6263E68B6783}" presName="negativeSpace" presStyleCnt="0"/>
      <dgm:spPr/>
    </dgm:pt>
    <dgm:pt modelId="{12E172B9-01B0-436D-9684-1CCC8FA3FE5C}" type="pres">
      <dgm:prSet presAssocID="{FA84BF92-43C6-4E94-A77F-6263E68B6783}" presName="childText" presStyleLbl="conFgAcc1" presStyleIdx="0" presStyleCnt="1" custScaleY="113011" custLinFactY="-7569" custLinFactNeighborY="-100000">
        <dgm:presLayoutVars>
          <dgm:bulletEnabled val="1"/>
        </dgm:presLayoutVars>
      </dgm:prSet>
      <dgm:spPr/>
    </dgm:pt>
  </dgm:ptLst>
  <dgm:cxnLst>
    <dgm:cxn modelId="{5844600C-21BF-4BF4-B42E-702C6431E9BA}" type="presOf" srcId="{828D36BA-3C3E-4331-9437-AAF24D7F774B}" destId="{12E172B9-01B0-436D-9684-1CCC8FA3FE5C}" srcOrd="0" destOrd="3" presId="urn:microsoft.com/office/officeart/2005/8/layout/list1"/>
    <dgm:cxn modelId="{AE71BF14-A2B0-4772-8278-8882DB9A5443}" srcId="{C8BAF929-6746-4A55-8092-1987E15E9A3A}" destId="{A25D5102-27DC-412E-BEC2-C1E5F764EEA3}" srcOrd="4" destOrd="0" parTransId="{FC400389-D3CF-467D-8C23-E108B0785B84}" sibTransId="{7AC46975-261C-48B5-A96B-D7F031CE41A9}"/>
    <dgm:cxn modelId="{718C0F21-6CE5-4425-9444-751E71AFAE2D}" type="presOf" srcId="{A25D5102-27DC-412E-BEC2-C1E5F764EEA3}" destId="{12E172B9-01B0-436D-9684-1CCC8FA3FE5C}" srcOrd="0" destOrd="7" presId="urn:microsoft.com/office/officeart/2005/8/layout/list1"/>
    <dgm:cxn modelId="{17C19D28-564E-412F-B7FC-4E5712803C7A}" srcId="{FA84BF92-43C6-4E94-A77F-6263E68B6783}" destId="{C8BAF929-6746-4A55-8092-1987E15E9A3A}" srcOrd="2" destOrd="0" parTransId="{5F0A8099-473A-4184-9CDB-A496574EC109}" sibTransId="{7D058FAA-9DAB-4484-B830-5E697D43271D}"/>
    <dgm:cxn modelId="{4BCE8D29-5696-4CF8-BE2A-87435836A477}" type="presOf" srcId="{FA84BF92-43C6-4E94-A77F-6263E68B6783}" destId="{4FC84B32-D1CC-469D-BDF0-F53E02EEAA9C}" srcOrd="1" destOrd="0" presId="urn:microsoft.com/office/officeart/2005/8/layout/list1"/>
    <dgm:cxn modelId="{D344B52D-1E05-45BC-86D7-C7CF1B6EF4CA}" srcId="{C8BAF929-6746-4A55-8092-1987E15E9A3A}" destId="{2498CA8C-14F2-4B19-81C0-29159236158B}" srcOrd="2" destOrd="0" parTransId="{AF4DAC44-023A-4C4C-9502-42821A64BB86}" sibTransId="{F81BA068-F51F-4F0B-80D1-AF9CC95AD9AD}"/>
    <dgm:cxn modelId="{B23A0731-79E2-4270-AAB6-7A1EE80C9C3D}" type="presOf" srcId="{F18887B4-A9C2-4B49-ABE8-49DF326452E7}" destId="{12E172B9-01B0-436D-9684-1CCC8FA3FE5C}" srcOrd="0" destOrd="14" presId="urn:microsoft.com/office/officeart/2005/8/layout/list1"/>
    <dgm:cxn modelId="{D8EC0C3C-37F7-493D-8343-3F033C28C9B2}" srcId="{C8BAF929-6746-4A55-8092-1987E15E9A3A}" destId="{EBA836BF-7E65-4665-BF76-691ED5F188AA}" srcOrd="3" destOrd="0" parTransId="{741B8AD7-9352-4E4E-85FF-9518108B4253}" sibTransId="{ACAABB76-F5E7-4246-8EFF-65A642241615}"/>
    <dgm:cxn modelId="{CBBB8E3D-CD50-45B3-B7B2-B60891BD50D5}" srcId="{EF487C93-5E55-4DAF-B79D-ADDE8830BA0C}" destId="{94C110E6-5461-46AA-8C04-078B6F0C89A9}" srcOrd="0" destOrd="0" parTransId="{3E6FFF7A-4A4C-4958-A767-A3C2E982D3AC}" sibTransId="{604F6657-325A-45C6-81B8-AFB3C91F5317}"/>
    <dgm:cxn modelId="{D914E03D-6BFD-4BDE-A35D-DC382B643BE5}" srcId="{C8BAF929-6746-4A55-8092-1987E15E9A3A}" destId="{044F538C-B617-4E70-AE5E-4F1905959AE1}" srcOrd="1" destOrd="0" parTransId="{4F76EDCF-C722-4990-961D-B9320673001F}" sibTransId="{2DA588E8-E012-4B01-9FE6-AEB874852F35}"/>
    <dgm:cxn modelId="{E505B03E-3128-4A60-A348-2AB28ADC737B}" srcId="{FA84BF92-43C6-4E94-A77F-6263E68B6783}" destId="{74E390F1-7AF1-432A-99A0-B8F1B85D20B3}" srcOrd="4" destOrd="0" parTransId="{97BDA069-1255-4E85-B88A-6FCCDC7B7136}" sibTransId="{A4CF7CFA-5064-4465-83D7-9FEE5A29D561}"/>
    <dgm:cxn modelId="{CA156B5C-791E-4725-B16C-FA59E4F55EC1}" srcId="{FA84BF92-43C6-4E94-A77F-6263E68B6783}" destId="{1AFB66F0-95C8-4468-A011-E51331EFA4DE}" srcOrd="0" destOrd="0" parTransId="{5720E8E2-797C-4CA0-965A-416890F930B6}" sibTransId="{42BD5AEB-732F-4B4B-BBAB-01F19B5F7C87}"/>
    <dgm:cxn modelId="{C7805960-ECC9-43E0-AAD8-F67026F4BC55}" type="presOf" srcId="{DE4B9EAB-636A-44C0-B4F9-D4AE4F66DB43}" destId="{C0727D5E-6C12-4BCD-825A-84F5DCF3AFD4}" srcOrd="0" destOrd="0" presId="urn:microsoft.com/office/officeart/2005/8/layout/list1"/>
    <dgm:cxn modelId="{33320C62-C43B-47FC-96AE-640F80DE87D7}" type="presOf" srcId="{FA84BF92-43C6-4E94-A77F-6263E68B6783}" destId="{8D263EF1-990E-4235-B334-4F0671851AEE}" srcOrd="0" destOrd="0" presId="urn:microsoft.com/office/officeart/2005/8/layout/list1"/>
    <dgm:cxn modelId="{08D0DF42-CA4F-404D-80EF-3C0E6BB39E8E}" type="presOf" srcId="{D166304D-F5C9-4E82-88CC-F11B43A058FE}" destId="{12E172B9-01B0-436D-9684-1CCC8FA3FE5C}" srcOrd="0" destOrd="8" presId="urn:microsoft.com/office/officeart/2005/8/layout/list1"/>
    <dgm:cxn modelId="{32AE2246-7A85-4A64-B8E5-E0CAC5217003}" srcId="{C8BAF929-6746-4A55-8092-1987E15E9A3A}" destId="{D166304D-F5C9-4E82-88CC-F11B43A058FE}" srcOrd="5" destOrd="0" parTransId="{D9E165FC-49C7-46B6-A5A1-1788CFFEB35B}" sibTransId="{C1C3237D-5661-40FF-B6A7-C6933ED8C354}"/>
    <dgm:cxn modelId="{8D807B46-5BDE-486E-BB4B-6737743BFE0B}" type="presOf" srcId="{EF487C93-5E55-4DAF-B79D-ADDE8830BA0C}" destId="{12E172B9-01B0-436D-9684-1CCC8FA3FE5C}" srcOrd="0" destOrd="11" presId="urn:microsoft.com/office/officeart/2005/8/layout/list1"/>
    <dgm:cxn modelId="{EF3B716A-6DC4-43B4-8D02-13D903C81653}" srcId="{FA84BF92-43C6-4E94-A77F-6263E68B6783}" destId="{C9597999-C23F-4867-9D73-E667FAF56258}" srcOrd="1" destOrd="0" parTransId="{3299E4A5-BF55-4FA8-9E3A-52EEB823A552}" sibTransId="{30CA58D9-FFDA-4ABA-B294-0F7E8E30514C}"/>
    <dgm:cxn modelId="{99879B4F-18D7-49FC-85CC-026D13D56EFE}" type="presOf" srcId="{C9597999-C23F-4867-9D73-E667FAF56258}" destId="{12E172B9-01B0-436D-9684-1CCC8FA3FE5C}" srcOrd="0" destOrd="1" presId="urn:microsoft.com/office/officeart/2005/8/layout/list1"/>
    <dgm:cxn modelId="{0B07167A-3984-47CB-9F64-9B35D3E39479}" srcId="{C8BAF929-6746-4A55-8092-1987E15E9A3A}" destId="{7189646D-93C1-4028-B26B-15664109D851}" srcOrd="6" destOrd="0" parTransId="{29DBB2FF-FDE9-4A9C-B9AB-A3600A6B11AA}" sibTransId="{F7C40DE3-7C55-4E95-9ABF-2FCF672A3075}"/>
    <dgm:cxn modelId="{B568F27B-0E85-4EAC-B2DE-81C9E77FC4FB}" srcId="{DE4B9EAB-636A-44C0-B4F9-D4AE4F66DB43}" destId="{FA84BF92-43C6-4E94-A77F-6263E68B6783}" srcOrd="0" destOrd="0" parTransId="{AC2F3C19-8AC1-497A-9C58-F4EC2BFCFF7F}" sibTransId="{9D7AE265-07BF-4007-A381-FB05BD763012}"/>
    <dgm:cxn modelId="{DE6C3C7C-C748-4773-9500-A1E7372A1DA2}" srcId="{FA84BF92-43C6-4E94-A77F-6263E68B6783}" destId="{D45AA15C-ACDC-4858-A60B-A8623616E445}" srcOrd="6" destOrd="0" parTransId="{480C3FD9-8EB1-4EE2-B4F9-2C138C6BD6D0}" sibTransId="{9E5FF257-C3DA-4EA6-B516-DEDC36EB687B}"/>
    <dgm:cxn modelId="{53FE3A94-2A7C-4489-88CD-2B784B95DDA8}" type="presOf" srcId="{74E390F1-7AF1-432A-99A0-B8F1B85D20B3}" destId="{12E172B9-01B0-436D-9684-1CCC8FA3FE5C}" srcOrd="0" destOrd="13" presId="urn:microsoft.com/office/officeart/2005/8/layout/list1"/>
    <dgm:cxn modelId="{1F7DF294-34C6-4024-AEE0-9EAE9C1B9E0B}" type="presOf" srcId="{99002363-686C-48BB-BE16-3D82C8277CD3}" destId="{12E172B9-01B0-436D-9684-1CCC8FA3FE5C}" srcOrd="0" destOrd="10" presId="urn:microsoft.com/office/officeart/2005/8/layout/list1"/>
    <dgm:cxn modelId="{C89C5B95-D401-431B-B370-0C9B294A06C3}" type="presOf" srcId="{2498CA8C-14F2-4B19-81C0-29159236158B}" destId="{12E172B9-01B0-436D-9684-1CCC8FA3FE5C}" srcOrd="0" destOrd="5" presId="urn:microsoft.com/office/officeart/2005/8/layout/list1"/>
    <dgm:cxn modelId="{1B216798-B512-402E-9FF6-18FE7E53DA3D}" srcId="{FA84BF92-43C6-4E94-A77F-6263E68B6783}" destId="{F18887B4-A9C2-4B49-ABE8-49DF326452E7}" srcOrd="5" destOrd="0" parTransId="{CE36CAE3-5A27-4090-ABCC-90C2B2DA4F88}" sibTransId="{08076DF6-76C1-494E-95E8-6622E5A06ECB}"/>
    <dgm:cxn modelId="{C8574798-3ECD-4B9E-85DD-58961791511C}" srcId="{FA84BF92-43C6-4E94-A77F-6263E68B6783}" destId="{EF487C93-5E55-4DAF-B79D-ADDE8830BA0C}" srcOrd="3" destOrd="0" parTransId="{2C58708F-C7CE-45B7-9B32-0810D9FFD79A}" sibTransId="{E4E6C7DA-0DCE-4085-9AAA-A8B306BC756D}"/>
    <dgm:cxn modelId="{950E0FB1-AE7A-4B5B-90C3-644F310F6CA0}" type="presOf" srcId="{D45AA15C-ACDC-4858-A60B-A8623616E445}" destId="{12E172B9-01B0-436D-9684-1CCC8FA3FE5C}" srcOrd="0" destOrd="15" presId="urn:microsoft.com/office/officeart/2005/8/layout/list1"/>
    <dgm:cxn modelId="{76E977C1-19D9-4697-8CEF-220CB318FFEA}" type="presOf" srcId="{1AFB66F0-95C8-4468-A011-E51331EFA4DE}" destId="{12E172B9-01B0-436D-9684-1CCC8FA3FE5C}" srcOrd="0" destOrd="0" presId="urn:microsoft.com/office/officeart/2005/8/layout/list1"/>
    <dgm:cxn modelId="{7F66B3C2-EECA-46A2-85B6-A1FD212EC040}" srcId="{C8BAF929-6746-4A55-8092-1987E15E9A3A}" destId="{99002363-686C-48BB-BE16-3D82C8277CD3}" srcOrd="7" destOrd="0" parTransId="{13E8F045-5317-4678-9FA5-EBC4DD9EC4E0}" sibTransId="{3C50F17C-C1BC-44D4-A79B-D8BB60F4604F}"/>
    <dgm:cxn modelId="{1CC9D4C7-2EA0-40D5-B748-67F6084AFB56}" type="presOf" srcId="{7189646D-93C1-4028-B26B-15664109D851}" destId="{12E172B9-01B0-436D-9684-1CCC8FA3FE5C}" srcOrd="0" destOrd="9" presId="urn:microsoft.com/office/officeart/2005/8/layout/list1"/>
    <dgm:cxn modelId="{D20F06C9-9217-4B47-AA71-91897F500123}" srcId="{C8BAF929-6746-4A55-8092-1987E15E9A3A}" destId="{828D36BA-3C3E-4331-9437-AAF24D7F774B}" srcOrd="0" destOrd="0" parTransId="{37473D65-8CD2-486A-982B-BED1F29E3FD3}" sibTransId="{3E07DE3D-AA41-46B4-8573-25911CF35D54}"/>
    <dgm:cxn modelId="{A60CBED1-1F35-4637-B69A-5E26C03FF893}" type="presOf" srcId="{EBA836BF-7E65-4665-BF76-691ED5F188AA}" destId="{12E172B9-01B0-436D-9684-1CCC8FA3FE5C}" srcOrd="0" destOrd="6" presId="urn:microsoft.com/office/officeart/2005/8/layout/list1"/>
    <dgm:cxn modelId="{0058A6DA-C489-4DA4-BA04-1E4E4D3319FC}" type="presOf" srcId="{044F538C-B617-4E70-AE5E-4F1905959AE1}" destId="{12E172B9-01B0-436D-9684-1CCC8FA3FE5C}" srcOrd="0" destOrd="4" presId="urn:microsoft.com/office/officeart/2005/8/layout/list1"/>
    <dgm:cxn modelId="{05A690E2-0105-4346-9445-82CDC7965746}" type="presOf" srcId="{94C110E6-5461-46AA-8C04-078B6F0C89A9}" destId="{12E172B9-01B0-436D-9684-1CCC8FA3FE5C}" srcOrd="0" destOrd="12" presId="urn:microsoft.com/office/officeart/2005/8/layout/list1"/>
    <dgm:cxn modelId="{CCB438E3-E93C-400B-B9F0-3A7CBCC7AB66}" type="presOf" srcId="{C8BAF929-6746-4A55-8092-1987E15E9A3A}" destId="{12E172B9-01B0-436D-9684-1CCC8FA3FE5C}" srcOrd="0" destOrd="2" presId="urn:microsoft.com/office/officeart/2005/8/layout/list1"/>
    <dgm:cxn modelId="{D54E0A0A-A053-4980-A578-2021456ACE82}" type="presParOf" srcId="{C0727D5E-6C12-4BCD-825A-84F5DCF3AFD4}" destId="{0C1C26A3-6F3E-4B3C-BD82-3281B4DA087C}" srcOrd="0" destOrd="0" presId="urn:microsoft.com/office/officeart/2005/8/layout/list1"/>
    <dgm:cxn modelId="{5E2FA87F-495A-47E1-87D1-96EA0DC43CD9}" type="presParOf" srcId="{0C1C26A3-6F3E-4B3C-BD82-3281B4DA087C}" destId="{8D263EF1-990E-4235-B334-4F0671851AEE}" srcOrd="0" destOrd="0" presId="urn:microsoft.com/office/officeart/2005/8/layout/list1"/>
    <dgm:cxn modelId="{65B732AF-1491-48A0-BDBB-4321A532662C}" type="presParOf" srcId="{0C1C26A3-6F3E-4B3C-BD82-3281B4DA087C}" destId="{4FC84B32-D1CC-469D-BDF0-F53E02EEAA9C}" srcOrd="1" destOrd="0" presId="urn:microsoft.com/office/officeart/2005/8/layout/list1"/>
    <dgm:cxn modelId="{6927FE29-DEFD-40AB-9EFB-AA0CDACE3743}" type="presParOf" srcId="{C0727D5E-6C12-4BCD-825A-84F5DCF3AFD4}" destId="{C9C22D64-4439-4069-B33D-D3976B592CC4}" srcOrd="1" destOrd="0" presId="urn:microsoft.com/office/officeart/2005/8/layout/list1"/>
    <dgm:cxn modelId="{3C435E92-E3A0-4C87-94C1-BECEEBBD5266}" type="presParOf" srcId="{C0727D5E-6C12-4BCD-825A-84F5DCF3AFD4}" destId="{12E172B9-01B0-436D-9684-1CCC8FA3FE5C}" srcOrd="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E4B9EAB-636A-44C0-B4F9-D4AE4F66DB43}" type="doc">
      <dgm:prSet loTypeId="urn:microsoft.com/office/officeart/2005/8/layout/list1" loCatId="list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FA84BF92-43C6-4E94-A77F-6263E68B6783}">
      <dgm:prSet phldrT="[Text]" custT="1"/>
      <dgm:spPr/>
      <dgm:t>
        <a:bodyPr/>
        <a:lstStyle/>
        <a:p>
          <a:pPr algn="l"/>
          <a:r>
            <a:rPr lang="en-US" sz="2400" dirty="0">
              <a:latin typeface="Arial Rounded MT Bold" panose="020F0704030504030204" pitchFamily="34" charset="0"/>
            </a:rPr>
            <a:t>Update</a:t>
          </a:r>
        </a:p>
      </dgm:t>
    </dgm:pt>
    <dgm:pt modelId="{AC2F3C19-8AC1-497A-9C58-F4EC2BFCFF7F}" type="parTrans" cxnId="{B568F27B-0E85-4EAC-B2DE-81C9E77FC4FB}">
      <dgm:prSet/>
      <dgm:spPr/>
      <dgm:t>
        <a:bodyPr/>
        <a:lstStyle/>
        <a:p>
          <a:endParaRPr lang="en-US"/>
        </a:p>
      </dgm:t>
    </dgm:pt>
    <dgm:pt modelId="{9D7AE265-07BF-4007-A381-FB05BD763012}" type="sibTrans" cxnId="{B568F27B-0E85-4EAC-B2DE-81C9E77FC4FB}">
      <dgm:prSet/>
      <dgm:spPr/>
      <dgm:t>
        <a:bodyPr/>
        <a:lstStyle/>
        <a:p>
          <a:endParaRPr lang="en-US"/>
        </a:p>
      </dgm:t>
    </dgm:pt>
    <dgm:pt modelId="{C9597999-C23F-4867-9D73-E667FAF56258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>
            <a:buFont typeface="Wingdings" panose="05000000000000000000" pitchFamily="2" charset="2"/>
            <a:buChar char="q"/>
          </a:pPr>
          <a:r>
            <a:rPr lang="en-US" sz="2200" b="1" dirty="0">
              <a:solidFill>
                <a:schemeClr val="tx1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SCR 817 – </a:t>
          </a:r>
          <a:r>
            <a:rPr lang="en-US" sz="2200" b="0" dirty="0">
              <a:solidFill>
                <a:schemeClr val="tx1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provided clarity on validations for Missing Enrollment Transactions.  There are three validations planned:</a:t>
          </a:r>
          <a:endParaRPr lang="en-US" sz="2200" b="0" dirty="0"/>
        </a:p>
      </dgm:t>
    </dgm:pt>
    <dgm:pt modelId="{3299E4A5-BF55-4FA8-9E3A-52EEB823A552}" type="parTrans" cxnId="{EF3B716A-6DC4-43B4-8D02-13D903C81653}">
      <dgm:prSet/>
      <dgm:spPr/>
      <dgm:t>
        <a:bodyPr/>
        <a:lstStyle/>
        <a:p>
          <a:endParaRPr lang="en-US"/>
        </a:p>
      </dgm:t>
    </dgm:pt>
    <dgm:pt modelId="{30CA58D9-FFDA-4ABA-B294-0F7E8E30514C}" type="sibTrans" cxnId="{EF3B716A-6DC4-43B4-8D02-13D903C81653}">
      <dgm:prSet/>
      <dgm:spPr/>
      <dgm:t>
        <a:bodyPr/>
        <a:lstStyle/>
        <a:p>
          <a:endParaRPr lang="en-US"/>
        </a:p>
      </dgm:t>
    </dgm:pt>
    <dgm:pt modelId="{F18887B4-A9C2-4B49-ABE8-49DF326452E7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>
            <a:buChar char="•"/>
          </a:pPr>
          <a:endParaRPr lang="en-US" sz="2000" dirty="0">
            <a:solidFill>
              <a:schemeClr val="tx1"/>
            </a:solidFill>
            <a:latin typeface="Calibri" panose="020F0502020204030204" pitchFamily="34" charset="0"/>
            <a:ea typeface="+mn-ea"/>
            <a:cs typeface="Calibri" panose="020F0502020204030204" pitchFamily="34" charset="0"/>
          </a:endParaRPr>
        </a:p>
      </dgm:t>
    </dgm:pt>
    <dgm:pt modelId="{CE36CAE3-5A27-4090-ABCC-90C2B2DA4F88}" type="parTrans" cxnId="{1B216798-B512-402E-9FF6-18FE7E53DA3D}">
      <dgm:prSet/>
      <dgm:spPr/>
      <dgm:t>
        <a:bodyPr/>
        <a:lstStyle/>
        <a:p>
          <a:endParaRPr lang="en-US"/>
        </a:p>
      </dgm:t>
    </dgm:pt>
    <dgm:pt modelId="{08076DF6-76C1-494E-95E8-6622E5A06ECB}" type="sibTrans" cxnId="{1B216798-B512-402E-9FF6-18FE7E53DA3D}">
      <dgm:prSet/>
      <dgm:spPr/>
      <dgm:t>
        <a:bodyPr/>
        <a:lstStyle/>
        <a:p>
          <a:endParaRPr lang="en-US"/>
        </a:p>
      </dgm:t>
    </dgm:pt>
    <dgm:pt modelId="{1AFB66F0-95C8-4468-A011-E51331EFA4DE}">
      <dgm:prSet phldrT="[Text]" custT="1"/>
      <dgm:spPr/>
      <dgm:t>
        <a:bodyPr/>
        <a:lstStyle/>
        <a:p>
          <a:pPr algn="l"/>
          <a:endParaRPr lang="en-US" sz="2000" dirty="0">
            <a:latin typeface="Arial Rounded MT Bold" panose="020F0704030504030204" pitchFamily="34" charset="0"/>
          </a:endParaRPr>
        </a:p>
      </dgm:t>
    </dgm:pt>
    <dgm:pt modelId="{5720E8E2-797C-4CA0-965A-416890F930B6}" type="parTrans" cxnId="{CA156B5C-791E-4725-B16C-FA59E4F55EC1}">
      <dgm:prSet/>
      <dgm:spPr/>
      <dgm:t>
        <a:bodyPr/>
        <a:lstStyle/>
        <a:p>
          <a:endParaRPr lang="en-US"/>
        </a:p>
      </dgm:t>
    </dgm:pt>
    <dgm:pt modelId="{42BD5AEB-732F-4B4B-BBAB-01F19B5F7C87}" type="sibTrans" cxnId="{CA156B5C-791E-4725-B16C-FA59E4F55EC1}">
      <dgm:prSet/>
      <dgm:spPr/>
      <dgm:t>
        <a:bodyPr/>
        <a:lstStyle/>
        <a:p>
          <a:endParaRPr lang="en-US"/>
        </a:p>
      </dgm:t>
    </dgm:pt>
    <dgm:pt modelId="{413B3814-F511-44C4-8BC0-170565810972}">
      <dgm:prSet custT="1"/>
      <dgm:spPr/>
      <dgm:t>
        <a:bodyPr/>
        <a:lstStyle/>
        <a:p>
          <a:pPr>
            <a:buFont typeface="+mj-lt"/>
            <a:buAutoNum type="arabicPeriod"/>
          </a:pPr>
          <a:r>
            <a:rPr lang="en-US" sz="2000" u="none" dirty="0">
              <a:solidFill>
                <a:schemeClr val="tx1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Global ID or initiating transaction has cancelled – hard stop</a:t>
          </a:r>
          <a:endParaRPr lang="en-US" sz="2000" b="0" i="0" u="none" dirty="0">
            <a:solidFill>
              <a:schemeClr val="tx1"/>
            </a:solidFill>
            <a:latin typeface="Calibri" panose="020F0502020204030204" pitchFamily="34" charset="0"/>
            <a:ea typeface="+mn-ea"/>
            <a:cs typeface="Calibri" panose="020F0502020204030204" pitchFamily="34" charset="0"/>
          </a:endParaRPr>
        </a:p>
      </dgm:t>
    </dgm:pt>
    <dgm:pt modelId="{7A9B187A-D364-425E-A6B8-C9B0961622F8}" type="parTrans" cxnId="{1D8975D0-0F90-4691-8A06-83EBD9D91065}">
      <dgm:prSet/>
      <dgm:spPr/>
      <dgm:t>
        <a:bodyPr/>
        <a:lstStyle/>
        <a:p>
          <a:endParaRPr lang="en-US"/>
        </a:p>
      </dgm:t>
    </dgm:pt>
    <dgm:pt modelId="{85E1D168-BFE2-49AE-BB58-23942920E43C}" type="sibTrans" cxnId="{1D8975D0-0F90-4691-8A06-83EBD9D91065}">
      <dgm:prSet/>
      <dgm:spPr/>
      <dgm:t>
        <a:bodyPr/>
        <a:lstStyle/>
        <a:p>
          <a:endParaRPr lang="en-US"/>
        </a:p>
      </dgm:t>
    </dgm:pt>
    <dgm:pt modelId="{639D92EF-44AE-4251-8013-1CAD167C6DC7}">
      <dgm:prSet custT="1"/>
      <dgm:spPr/>
      <dgm:t>
        <a:bodyPr/>
        <a:lstStyle/>
        <a:p>
          <a:pPr>
            <a:buFont typeface="Arial" panose="020B0604020202020204" pitchFamily="34" charset="0"/>
            <a:buChar char="•"/>
          </a:pPr>
          <a:endParaRPr lang="en-US" sz="800" u="none" dirty="0">
            <a:solidFill>
              <a:schemeClr val="tx1"/>
            </a:solidFill>
            <a:latin typeface="Calibri" panose="020F0502020204030204" pitchFamily="34" charset="0"/>
            <a:ea typeface="+mn-ea"/>
            <a:cs typeface="Calibri" panose="020F0502020204030204" pitchFamily="34" charset="0"/>
          </a:endParaRPr>
        </a:p>
      </dgm:t>
    </dgm:pt>
    <dgm:pt modelId="{8C02A7B9-FD00-43B8-9034-7CD454D01BC9}" type="parTrans" cxnId="{14C17F0E-0E9B-42B5-9DC7-D269459D47DE}">
      <dgm:prSet/>
      <dgm:spPr/>
      <dgm:t>
        <a:bodyPr/>
        <a:lstStyle/>
        <a:p>
          <a:endParaRPr lang="en-US"/>
        </a:p>
      </dgm:t>
    </dgm:pt>
    <dgm:pt modelId="{523CB735-F07A-4D3E-97A9-1F2FA3A18520}" type="sibTrans" cxnId="{14C17F0E-0E9B-42B5-9DC7-D269459D47DE}">
      <dgm:prSet/>
      <dgm:spPr/>
      <dgm:t>
        <a:bodyPr/>
        <a:lstStyle/>
        <a:p>
          <a:endParaRPr lang="en-US"/>
        </a:p>
      </dgm:t>
    </dgm:pt>
    <dgm:pt modelId="{8EDEE07B-4DE6-4EC7-8C1C-08BCA503C775}">
      <dgm:prSet custT="1"/>
      <dgm:spPr/>
      <dgm:t>
        <a:bodyPr/>
        <a:lstStyle/>
        <a:p>
          <a:pPr>
            <a:buFont typeface="Arial" panose="020B0604020202020204" pitchFamily="34" charset="0"/>
            <a:buChar char="•"/>
          </a:pPr>
          <a:endParaRPr lang="en-US" sz="800" dirty="0">
            <a:solidFill>
              <a:schemeClr val="tx1"/>
            </a:solidFill>
            <a:latin typeface="Calibri" panose="020F0502020204030204" pitchFamily="34" charset="0"/>
            <a:ea typeface="+mn-ea"/>
            <a:cs typeface="Calibri" panose="020F0502020204030204" pitchFamily="34" charset="0"/>
          </a:endParaRPr>
        </a:p>
      </dgm:t>
    </dgm:pt>
    <dgm:pt modelId="{38C8B414-8C12-4D58-AF7A-04CACD5A10E5}" type="parTrans" cxnId="{582B5BC8-61E6-4FB7-92AD-F007AB2C046B}">
      <dgm:prSet/>
      <dgm:spPr/>
      <dgm:t>
        <a:bodyPr/>
        <a:lstStyle/>
        <a:p>
          <a:endParaRPr lang="en-US"/>
        </a:p>
      </dgm:t>
    </dgm:pt>
    <dgm:pt modelId="{D6EBC796-3137-4667-AFEB-670374AEB5EE}" type="sibTrans" cxnId="{582B5BC8-61E6-4FB7-92AD-F007AB2C046B}">
      <dgm:prSet/>
      <dgm:spPr/>
      <dgm:t>
        <a:bodyPr/>
        <a:lstStyle/>
        <a:p>
          <a:endParaRPr lang="en-US"/>
        </a:p>
      </dgm:t>
    </dgm:pt>
    <dgm:pt modelId="{588749AD-8960-40F0-8BDE-C8235F494F65}">
      <dgm:prSet custT="1"/>
      <dgm:spPr/>
      <dgm:t>
        <a:bodyPr/>
        <a:lstStyle/>
        <a:p>
          <a:pPr>
            <a:buFont typeface="Courier New" panose="02070309020205020404" pitchFamily="49" charset="0"/>
            <a:buChar char="o"/>
          </a:pPr>
          <a:r>
            <a:rPr lang="en-US" sz="2000" dirty="0">
              <a:solidFill>
                <a:schemeClr val="tx1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Tammy will be drafting User’s Guide revisions for the new MarkeTrak subtypes that can be leveraged for training modules and materials. Plan is to commence no later than Q1 2024.</a:t>
          </a:r>
          <a:endParaRPr lang="en-US" sz="800" dirty="0">
            <a:solidFill>
              <a:schemeClr val="tx1"/>
            </a:solidFill>
            <a:latin typeface="Calibri" panose="020F0502020204030204" pitchFamily="34" charset="0"/>
            <a:ea typeface="+mn-ea"/>
            <a:cs typeface="Calibri" panose="020F0502020204030204" pitchFamily="34" charset="0"/>
          </a:endParaRPr>
        </a:p>
      </dgm:t>
    </dgm:pt>
    <dgm:pt modelId="{A5E749AE-02FD-4119-9CA7-F1BFA7931040}" type="parTrans" cxnId="{95599259-561C-4C3C-8278-8BEDDF559D1D}">
      <dgm:prSet/>
      <dgm:spPr/>
      <dgm:t>
        <a:bodyPr/>
        <a:lstStyle/>
        <a:p>
          <a:endParaRPr lang="en-US"/>
        </a:p>
      </dgm:t>
    </dgm:pt>
    <dgm:pt modelId="{6EC3D1A2-4D8D-4AA5-B6D8-5CA96B0EBBCA}" type="sibTrans" cxnId="{95599259-561C-4C3C-8278-8BEDDF559D1D}">
      <dgm:prSet/>
      <dgm:spPr/>
      <dgm:t>
        <a:bodyPr/>
        <a:lstStyle/>
        <a:p>
          <a:endParaRPr lang="en-US"/>
        </a:p>
      </dgm:t>
    </dgm:pt>
    <dgm:pt modelId="{E2C22A99-16BD-4236-9090-2CFE32F274A2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>
            <a:buFont typeface="Wingdings" panose="05000000000000000000" pitchFamily="2" charset="2"/>
            <a:buChar char="q"/>
          </a:pPr>
          <a:endParaRPr lang="en-US" sz="800" b="0" dirty="0"/>
        </a:p>
      </dgm:t>
    </dgm:pt>
    <dgm:pt modelId="{BFF907B2-28A5-49AC-9993-ED4F2BC4D2EB}" type="parTrans" cxnId="{4ED98A5E-E273-4339-A17E-1F97CCBDEF5F}">
      <dgm:prSet/>
      <dgm:spPr/>
      <dgm:t>
        <a:bodyPr/>
        <a:lstStyle/>
        <a:p>
          <a:endParaRPr lang="en-US"/>
        </a:p>
      </dgm:t>
    </dgm:pt>
    <dgm:pt modelId="{F2E7E345-EC04-400F-B223-14B692F0D68E}" type="sibTrans" cxnId="{4ED98A5E-E273-4339-A17E-1F97CCBDEF5F}">
      <dgm:prSet/>
      <dgm:spPr/>
      <dgm:t>
        <a:bodyPr/>
        <a:lstStyle/>
        <a:p>
          <a:endParaRPr lang="en-US"/>
        </a:p>
      </dgm:t>
    </dgm:pt>
    <dgm:pt modelId="{6745BA35-42F9-4118-9741-749691B820BA}">
      <dgm:prSet custT="1"/>
      <dgm:spPr/>
      <dgm:t>
        <a:bodyPr/>
        <a:lstStyle/>
        <a:p>
          <a:pPr>
            <a:buFont typeface="+mj-lt"/>
            <a:buAutoNum type="arabicPeriod"/>
          </a:pPr>
          <a:r>
            <a:rPr lang="en-US" sz="2000" b="0" i="0" u="none" dirty="0">
              <a:solidFill>
                <a:schemeClr val="tx1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If 867_04 is already in ERCOT’s system – hard stop</a:t>
          </a:r>
        </a:p>
      </dgm:t>
    </dgm:pt>
    <dgm:pt modelId="{5446D961-066B-4ABE-8D06-141E9307BA04}" type="parTrans" cxnId="{16B6B494-F169-407C-9B01-D896B18DA02F}">
      <dgm:prSet/>
      <dgm:spPr/>
      <dgm:t>
        <a:bodyPr/>
        <a:lstStyle/>
        <a:p>
          <a:endParaRPr lang="en-US"/>
        </a:p>
      </dgm:t>
    </dgm:pt>
    <dgm:pt modelId="{48D8EDCD-9CC8-4474-9680-1040BDC849C1}" type="sibTrans" cxnId="{16B6B494-F169-407C-9B01-D896B18DA02F}">
      <dgm:prSet/>
      <dgm:spPr/>
      <dgm:t>
        <a:bodyPr/>
        <a:lstStyle/>
        <a:p>
          <a:endParaRPr lang="en-US"/>
        </a:p>
      </dgm:t>
    </dgm:pt>
    <dgm:pt modelId="{2A8D8E9B-892A-4D5C-81ED-529BD9186BD2}">
      <dgm:prSet custT="1"/>
      <dgm:spPr/>
      <dgm:t>
        <a:bodyPr/>
        <a:lstStyle/>
        <a:p>
          <a:pPr>
            <a:buFont typeface="+mj-lt"/>
            <a:buAutoNum type="arabicPeriod"/>
          </a:pPr>
          <a:r>
            <a:rPr lang="en-US" sz="2000" b="0" i="0" u="none" dirty="0">
              <a:solidFill>
                <a:schemeClr val="tx1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 In comparing the scheduled meter read date (SMRD) to the submit date on the MarkeTrak, the question was if the &gt; 5 days requirement was looking both backward and forward.  WG responded YES.</a:t>
          </a:r>
        </a:p>
      </dgm:t>
    </dgm:pt>
    <dgm:pt modelId="{7BAE44D1-CA56-4F36-9351-1C0A884805E5}" type="parTrans" cxnId="{A4AA874C-97B6-461F-9413-DA3B2EE08435}">
      <dgm:prSet/>
      <dgm:spPr/>
      <dgm:t>
        <a:bodyPr/>
        <a:lstStyle/>
        <a:p>
          <a:endParaRPr lang="en-US"/>
        </a:p>
      </dgm:t>
    </dgm:pt>
    <dgm:pt modelId="{545C02DB-5CAD-4714-9585-C06C09535190}" type="sibTrans" cxnId="{A4AA874C-97B6-461F-9413-DA3B2EE08435}">
      <dgm:prSet/>
      <dgm:spPr/>
      <dgm:t>
        <a:bodyPr/>
        <a:lstStyle/>
        <a:p>
          <a:endParaRPr lang="en-US"/>
        </a:p>
      </dgm:t>
    </dgm:pt>
    <dgm:pt modelId="{C0727D5E-6C12-4BCD-825A-84F5DCF3AFD4}" type="pres">
      <dgm:prSet presAssocID="{DE4B9EAB-636A-44C0-B4F9-D4AE4F66DB43}" presName="linear" presStyleCnt="0">
        <dgm:presLayoutVars>
          <dgm:dir/>
          <dgm:animLvl val="lvl"/>
          <dgm:resizeHandles val="exact"/>
        </dgm:presLayoutVars>
      </dgm:prSet>
      <dgm:spPr/>
    </dgm:pt>
    <dgm:pt modelId="{0C1C26A3-6F3E-4B3C-BD82-3281B4DA087C}" type="pres">
      <dgm:prSet presAssocID="{FA84BF92-43C6-4E94-A77F-6263E68B6783}" presName="parentLin" presStyleCnt="0"/>
      <dgm:spPr/>
    </dgm:pt>
    <dgm:pt modelId="{8D263EF1-990E-4235-B334-4F0671851AEE}" type="pres">
      <dgm:prSet presAssocID="{FA84BF92-43C6-4E94-A77F-6263E68B6783}" presName="parentLeftMargin" presStyleLbl="node1" presStyleIdx="0" presStyleCnt="2"/>
      <dgm:spPr/>
    </dgm:pt>
    <dgm:pt modelId="{4FC84B32-D1CC-469D-BDF0-F53E02EEAA9C}" type="pres">
      <dgm:prSet presAssocID="{FA84BF92-43C6-4E94-A77F-6263E68B6783}" presName="parentText" presStyleLbl="node1" presStyleIdx="0" presStyleCnt="2" custScaleX="157466" custScaleY="443179" custLinFactY="-15566" custLinFactNeighborX="-100000" custLinFactNeighborY="-100000">
        <dgm:presLayoutVars>
          <dgm:chMax val="0"/>
          <dgm:bulletEnabled val="1"/>
        </dgm:presLayoutVars>
      </dgm:prSet>
      <dgm:spPr>
        <a:prstGeom prst="rect">
          <a:avLst/>
        </a:prstGeom>
      </dgm:spPr>
    </dgm:pt>
    <dgm:pt modelId="{C9C22D64-4439-4069-B33D-D3976B592CC4}" type="pres">
      <dgm:prSet presAssocID="{FA84BF92-43C6-4E94-A77F-6263E68B6783}" presName="negativeSpace" presStyleCnt="0"/>
      <dgm:spPr/>
    </dgm:pt>
    <dgm:pt modelId="{12E172B9-01B0-436D-9684-1CCC8FA3FE5C}" type="pres">
      <dgm:prSet presAssocID="{FA84BF92-43C6-4E94-A77F-6263E68B6783}" presName="childText" presStyleLbl="conFgAcc1" presStyleIdx="0" presStyleCnt="2" custScaleY="112899" custLinFactY="-7569" custLinFactNeighborY="-100000">
        <dgm:presLayoutVars>
          <dgm:bulletEnabled val="1"/>
        </dgm:presLayoutVars>
      </dgm:prSet>
      <dgm:spPr/>
    </dgm:pt>
    <dgm:pt modelId="{DD805819-D6FE-4F43-9C77-D0B8DE3D49D5}" type="pres">
      <dgm:prSet presAssocID="{9D7AE265-07BF-4007-A381-FB05BD763012}" presName="spaceBetweenRectangles" presStyleCnt="0"/>
      <dgm:spPr/>
    </dgm:pt>
    <dgm:pt modelId="{C48B92E1-610D-4E13-AAEE-95C0FE7EC181}" type="pres">
      <dgm:prSet presAssocID="{F18887B4-A9C2-4B49-ABE8-49DF326452E7}" presName="parentLin" presStyleCnt="0"/>
      <dgm:spPr/>
    </dgm:pt>
    <dgm:pt modelId="{259D4FBA-C5CD-46BC-913D-A4F8A4ACF777}" type="pres">
      <dgm:prSet presAssocID="{F18887B4-A9C2-4B49-ABE8-49DF326452E7}" presName="parentLeftMargin" presStyleLbl="node1" presStyleIdx="0" presStyleCnt="2"/>
      <dgm:spPr/>
    </dgm:pt>
    <dgm:pt modelId="{5500920E-1345-4AC9-8210-C2126F864F9D}" type="pres">
      <dgm:prSet presAssocID="{F18887B4-A9C2-4B49-ABE8-49DF326452E7}" presName="parentText" presStyleLbl="node1" presStyleIdx="1" presStyleCnt="2">
        <dgm:presLayoutVars>
          <dgm:chMax val="0"/>
          <dgm:bulletEnabled val="1"/>
        </dgm:presLayoutVars>
      </dgm:prSet>
      <dgm:spPr/>
    </dgm:pt>
    <dgm:pt modelId="{7D3D7FFB-C7C3-4534-BDB4-2DFE2972FA4B}" type="pres">
      <dgm:prSet presAssocID="{F18887B4-A9C2-4B49-ABE8-49DF326452E7}" presName="negativeSpace" presStyleCnt="0"/>
      <dgm:spPr/>
    </dgm:pt>
    <dgm:pt modelId="{8A7FC69C-D69E-4192-B758-A8DB4967D6BE}" type="pres">
      <dgm:prSet presAssocID="{F18887B4-A9C2-4B49-ABE8-49DF326452E7}" presName="childText" presStyleLbl="conFgAcc1" presStyleIdx="1" presStyleCnt="2">
        <dgm:presLayoutVars>
          <dgm:bulletEnabled val="1"/>
        </dgm:presLayoutVars>
      </dgm:prSet>
      <dgm:spPr/>
    </dgm:pt>
  </dgm:ptLst>
  <dgm:cxnLst>
    <dgm:cxn modelId="{14C17F0E-0E9B-42B5-9DC7-D269459D47DE}" srcId="{E2C22A99-16BD-4236-9090-2CFE32F274A2}" destId="{639D92EF-44AE-4251-8013-1CAD167C6DC7}" srcOrd="3" destOrd="0" parTransId="{8C02A7B9-FD00-43B8-9034-7CD454D01BC9}" sibTransId="{523CB735-F07A-4D3E-97A9-1F2FA3A18520}"/>
    <dgm:cxn modelId="{4BCE8D29-5696-4CF8-BE2A-87435836A477}" type="presOf" srcId="{FA84BF92-43C6-4E94-A77F-6263E68B6783}" destId="{4FC84B32-D1CC-469D-BDF0-F53E02EEAA9C}" srcOrd="1" destOrd="0" presId="urn:microsoft.com/office/officeart/2005/8/layout/list1"/>
    <dgm:cxn modelId="{CA156B5C-791E-4725-B16C-FA59E4F55EC1}" srcId="{FA84BF92-43C6-4E94-A77F-6263E68B6783}" destId="{1AFB66F0-95C8-4468-A011-E51331EFA4DE}" srcOrd="0" destOrd="0" parTransId="{5720E8E2-797C-4CA0-965A-416890F930B6}" sibTransId="{42BD5AEB-732F-4B4B-BBAB-01F19B5F7C87}"/>
    <dgm:cxn modelId="{4ED98A5E-E273-4339-A17E-1F97CCBDEF5F}" srcId="{FA84BF92-43C6-4E94-A77F-6263E68B6783}" destId="{E2C22A99-16BD-4236-9090-2CFE32F274A2}" srcOrd="2" destOrd="0" parTransId="{BFF907B2-28A5-49AC-9993-ED4F2BC4D2EB}" sibTransId="{F2E7E345-EC04-400F-B223-14B692F0D68E}"/>
    <dgm:cxn modelId="{C7805960-ECC9-43E0-AAD8-F67026F4BC55}" type="presOf" srcId="{DE4B9EAB-636A-44C0-B4F9-D4AE4F66DB43}" destId="{C0727D5E-6C12-4BCD-825A-84F5DCF3AFD4}" srcOrd="0" destOrd="0" presId="urn:microsoft.com/office/officeart/2005/8/layout/list1"/>
    <dgm:cxn modelId="{33320C62-C43B-47FC-96AE-640F80DE87D7}" type="presOf" srcId="{FA84BF92-43C6-4E94-A77F-6263E68B6783}" destId="{8D263EF1-990E-4235-B334-4F0671851AEE}" srcOrd="0" destOrd="0" presId="urn:microsoft.com/office/officeart/2005/8/layout/list1"/>
    <dgm:cxn modelId="{7F12C442-0970-4097-BFB8-9F7425614983}" type="presOf" srcId="{6745BA35-42F9-4118-9741-749691B820BA}" destId="{12E172B9-01B0-436D-9684-1CCC8FA3FE5C}" srcOrd="0" destOrd="4" presId="urn:microsoft.com/office/officeart/2005/8/layout/list1"/>
    <dgm:cxn modelId="{EF3B716A-6DC4-43B4-8D02-13D903C81653}" srcId="{FA84BF92-43C6-4E94-A77F-6263E68B6783}" destId="{C9597999-C23F-4867-9D73-E667FAF56258}" srcOrd="1" destOrd="0" parTransId="{3299E4A5-BF55-4FA8-9E3A-52EEB823A552}" sibTransId="{30CA58D9-FFDA-4ABA-B294-0F7E8E30514C}"/>
    <dgm:cxn modelId="{A4AA874C-97B6-461F-9413-DA3B2EE08435}" srcId="{E2C22A99-16BD-4236-9090-2CFE32F274A2}" destId="{2A8D8E9B-892A-4D5C-81ED-529BD9186BD2}" srcOrd="2" destOrd="0" parTransId="{7BAE44D1-CA56-4F36-9351-1C0A884805E5}" sibTransId="{545C02DB-5CAD-4714-9585-C06C09535190}"/>
    <dgm:cxn modelId="{99879B4F-18D7-49FC-85CC-026D13D56EFE}" type="presOf" srcId="{C9597999-C23F-4867-9D73-E667FAF56258}" destId="{12E172B9-01B0-436D-9684-1CCC8FA3FE5C}" srcOrd="0" destOrd="1" presId="urn:microsoft.com/office/officeart/2005/8/layout/list1"/>
    <dgm:cxn modelId="{342B1D52-6C71-40D7-BC3F-2BB9A1DE77C2}" type="presOf" srcId="{413B3814-F511-44C4-8BC0-170565810972}" destId="{12E172B9-01B0-436D-9684-1CCC8FA3FE5C}" srcOrd="0" destOrd="3" presId="urn:microsoft.com/office/officeart/2005/8/layout/list1"/>
    <dgm:cxn modelId="{46015B76-DEA9-4E8A-8A78-8363E98E07E9}" type="presOf" srcId="{2A8D8E9B-892A-4D5C-81ED-529BD9186BD2}" destId="{12E172B9-01B0-436D-9684-1CCC8FA3FE5C}" srcOrd="0" destOrd="5" presId="urn:microsoft.com/office/officeart/2005/8/layout/list1"/>
    <dgm:cxn modelId="{95599259-561C-4C3C-8278-8BEDDF559D1D}" srcId="{E2C22A99-16BD-4236-9090-2CFE32F274A2}" destId="{588749AD-8960-40F0-8BDE-C8235F494F65}" srcOrd="5" destOrd="0" parTransId="{A5E749AE-02FD-4119-9CA7-F1BFA7931040}" sibTransId="{6EC3D1A2-4D8D-4AA5-B6D8-5CA96B0EBBCA}"/>
    <dgm:cxn modelId="{B568F27B-0E85-4EAC-B2DE-81C9E77FC4FB}" srcId="{DE4B9EAB-636A-44C0-B4F9-D4AE4F66DB43}" destId="{FA84BF92-43C6-4E94-A77F-6263E68B6783}" srcOrd="0" destOrd="0" parTransId="{AC2F3C19-8AC1-497A-9C58-F4EC2BFCFF7F}" sibTransId="{9D7AE265-07BF-4007-A381-FB05BD763012}"/>
    <dgm:cxn modelId="{16B6B494-F169-407C-9B01-D896B18DA02F}" srcId="{E2C22A99-16BD-4236-9090-2CFE32F274A2}" destId="{6745BA35-42F9-4118-9741-749691B820BA}" srcOrd="1" destOrd="0" parTransId="{5446D961-066B-4ABE-8D06-141E9307BA04}" sibTransId="{48D8EDCD-9CC8-4474-9680-1040BDC849C1}"/>
    <dgm:cxn modelId="{1B216798-B512-402E-9FF6-18FE7E53DA3D}" srcId="{DE4B9EAB-636A-44C0-B4F9-D4AE4F66DB43}" destId="{F18887B4-A9C2-4B49-ABE8-49DF326452E7}" srcOrd="1" destOrd="0" parTransId="{CE36CAE3-5A27-4090-ABCC-90C2B2DA4F88}" sibTransId="{08076DF6-76C1-494E-95E8-6622E5A06ECB}"/>
    <dgm:cxn modelId="{5D8414A6-9070-4B9E-8D92-69C2BD423788}" type="presOf" srcId="{588749AD-8960-40F0-8BDE-C8235F494F65}" destId="{12E172B9-01B0-436D-9684-1CCC8FA3FE5C}" srcOrd="0" destOrd="8" presId="urn:microsoft.com/office/officeart/2005/8/layout/list1"/>
    <dgm:cxn modelId="{A50B98B0-B309-4339-B21B-E2773169CD51}" type="presOf" srcId="{F18887B4-A9C2-4B49-ABE8-49DF326452E7}" destId="{259D4FBA-C5CD-46BC-913D-A4F8A4ACF777}" srcOrd="0" destOrd="0" presId="urn:microsoft.com/office/officeart/2005/8/layout/list1"/>
    <dgm:cxn modelId="{2D7BC9B5-7923-4FF1-914B-BDB8FBAA80B2}" type="presOf" srcId="{639D92EF-44AE-4251-8013-1CAD167C6DC7}" destId="{12E172B9-01B0-436D-9684-1CCC8FA3FE5C}" srcOrd="0" destOrd="6" presId="urn:microsoft.com/office/officeart/2005/8/layout/list1"/>
    <dgm:cxn modelId="{76E977C1-19D9-4697-8CEF-220CB318FFEA}" type="presOf" srcId="{1AFB66F0-95C8-4468-A011-E51331EFA4DE}" destId="{12E172B9-01B0-436D-9684-1CCC8FA3FE5C}" srcOrd="0" destOrd="0" presId="urn:microsoft.com/office/officeart/2005/8/layout/list1"/>
    <dgm:cxn modelId="{5642F6C7-EB29-4441-9AC7-3224D924A720}" type="presOf" srcId="{F18887B4-A9C2-4B49-ABE8-49DF326452E7}" destId="{5500920E-1345-4AC9-8210-C2126F864F9D}" srcOrd="1" destOrd="0" presId="urn:microsoft.com/office/officeart/2005/8/layout/list1"/>
    <dgm:cxn modelId="{582B5BC8-61E6-4FB7-92AD-F007AB2C046B}" srcId="{E2C22A99-16BD-4236-9090-2CFE32F274A2}" destId="{8EDEE07B-4DE6-4EC7-8C1C-08BCA503C775}" srcOrd="4" destOrd="0" parTransId="{38C8B414-8C12-4D58-AF7A-04CACD5A10E5}" sibTransId="{D6EBC796-3137-4667-AFEB-670374AEB5EE}"/>
    <dgm:cxn modelId="{AC56D2CB-6D05-407E-BAC9-E9A3EBFE44B8}" type="presOf" srcId="{8EDEE07B-4DE6-4EC7-8C1C-08BCA503C775}" destId="{12E172B9-01B0-436D-9684-1CCC8FA3FE5C}" srcOrd="0" destOrd="7" presId="urn:microsoft.com/office/officeart/2005/8/layout/list1"/>
    <dgm:cxn modelId="{1D8975D0-0F90-4691-8A06-83EBD9D91065}" srcId="{E2C22A99-16BD-4236-9090-2CFE32F274A2}" destId="{413B3814-F511-44C4-8BC0-170565810972}" srcOrd="0" destOrd="0" parTransId="{7A9B187A-D364-425E-A6B8-C9B0961622F8}" sibTransId="{85E1D168-BFE2-49AE-BB58-23942920E43C}"/>
    <dgm:cxn modelId="{2476F0D6-6597-4836-8F86-5A3EC2C1EB25}" type="presOf" srcId="{E2C22A99-16BD-4236-9090-2CFE32F274A2}" destId="{12E172B9-01B0-436D-9684-1CCC8FA3FE5C}" srcOrd="0" destOrd="2" presId="urn:microsoft.com/office/officeart/2005/8/layout/list1"/>
    <dgm:cxn modelId="{D54E0A0A-A053-4980-A578-2021456ACE82}" type="presParOf" srcId="{C0727D5E-6C12-4BCD-825A-84F5DCF3AFD4}" destId="{0C1C26A3-6F3E-4B3C-BD82-3281B4DA087C}" srcOrd="0" destOrd="0" presId="urn:microsoft.com/office/officeart/2005/8/layout/list1"/>
    <dgm:cxn modelId="{5E2FA87F-495A-47E1-87D1-96EA0DC43CD9}" type="presParOf" srcId="{0C1C26A3-6F3E-4B3C-BD82-3281B4DA087C}" destId="{8D263EF1-990E-4235-B334-4F0671851AEE}" srcOrd="0" destOrd="0" presId="urn:microsoft.com/office/officeart/2005/8/layout/list1"/>
    <dgm:cxn modelId="{65B732AF-1491-48A0-BDBB-4321A532662C}" type="presParOf" srcId="{0C1C26A3-6F3E-4B3C-BD82-3281B4DA087C}" destId="{4FC84B32-D1CC-469D-BDF0-F53E02EEAA9C}" srcOrd="1" destOrd="0" presId="urn:microsoft.com/office/officeart/2005/8/layout/list1"/>
    <dgm:cxn modelId="{6927FE29-DEFD-40AB-9EFB-AA0CDACE3743}" type="presParOf" srcId="{C0727D5E-6C12-4BCD-825A-84F5DCF3AFD4}" destId="{C9C22D64-4439-4069-B33D-D3976B592CC4}" srcOrd="1" destOrd="0" presId="urn:microsoft.com/office/officeart/2005/8/layout/list1"/>
    <dgm:cxn modelId="{3C435E92-E3A0-4C87-94C1-BECEEBBD5266}" type="presParOf" srcId="{C0727D5E-6C12-4BCD-825A-84F5DCF3AFD4}" destId="{12E172B9-01B0-436D-9684-1CCC8FA3FE5C}" srcOrd="2" destOrd="0" presId="urn:microsoft.com/office/officeart/2005/8/layout/list1"/>
    <dgm:cxn modelId="{9E2E7524-2733-4F3A-AF06-159B693EBC08}" type="presParOf" srcId="{C0727D5E-6C12-4BCD-825A-84F5DCF3AFD4}" destId="{DD805819-D6FE-4F43-9C77-D0B8DE3D49D5}" srcOrd="3" destOrd="0" presId="urn:microsoft.com/office/officeart/2005/8/layout/list1"/>
    <dgm:cxn modelId="{C28C9F35-137E-4C85-8042-34A075F386F7}" type="presParOf" srcId="{C0727D5E-6C12-4BCD-825A-84F5DCF3AFD4}" destId="{C48B92E1-610D-4E13-AAEE-95C0FE7EC181}" srcOrd="4" destOrd="0" presId="urn:microsoft.com/office/officeart/2005/8/layout/list1"/>
    <dgm:cxn modelId="{5DEC7BF8-734B-4C7D-81C9-002C2C7EA599}" type="presParOf" srcId="{C48B92E1-610D-4E13-AAEE-95C0FE7EC181}" destId="{259D4FBA-C5CD-46BC-913D-A4F8A4ACF777}" srcOrd="0" destOrd="0" presId="urn:microsoft.com/office/officeart/2005/8/layout/list1"/>
    <dgm:cxn modelId="{9952D769-177F-4741-ACB3-7B4E2DA78BDE}" type="presParOf" srcId="{C48B92E1-610D-4E13-AAEE-95C0FE7EC181}" destId="{5500920E-1345-4AC9-8210-C2126F864F9D}" srcOrd="1" destOrd="0" presId="urn:microsoft.com/office/officeart/2005/8/layout/list1"/>
    <dgm:cxn modelId="{07F17901-6C63-435C-AD00-77E1CC3F645B}" type="presParOf" srcId="{C0727D5E-6C12-4BCD-825A-84F5DCF3AFD4}" destId="{7D3D7FFB-C7C3-4534-BDB4-2DFE2972FA4B}" srcOrd="5" destOrd="0" presId="urn:microsoft.com/office/officeart/2005/8/layout/list1"/>
    <dgm:cxn modelId="{0457A9D9-6233-4ED1-842E-617016037E36}" type="presParOf" srcId="{C0727D5E-6C12-4BCD-825A-84F5DCF3AFD4}" destId="{8A7FC69C-D69E-4192-B758-A8DB4967D6BE}" srcOrd="6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DE4B9EAB-636A-44C0-B4F9-D4AE4F66DB43}" type="doc">
      <dgm:prSet loTypeId="urn:microsoft.com/office/officeart/2005/8/layout/list1" loCatId="list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FA84BF92-43C6-4E94-A77F-6263E68B6783}">
      <dgm:prSet phldrT="[Text]" custT="1"/>
      <dgm:spPr/>
      <dgm:t>
        <a:bodyPr/>
        <a:lstStyle/>
        <a:p>
          <a:pPr algn="l"/>
          <a:r>
            <a:rPr lang="en-US" sz="2400" dirty="0">
              <a:latin typeface="Arial Rounded MT Bold" panose="020F0704030504030204" pitchFamily="34" charset="0"/>
            </a:rPr>
            <a:t>Next Meeting</a:t>
          </a:r>
        </a:p>
      </dgm:t>
    </dgm:pt>
    <dgm:pt modelId="{AC2F3C19-8AC1-497A-9C58-F4EC2BFCFF7F}" type="parTrans" cxnId="{B568F27B-0E85-4EAC-B2DE-81C9E77FC4FB}">
      <dgm:prSet/>
      <dgm:spPr/>
      <dgm:t>
        <a:bodyPr/>
        <a:lstStyle/>
        <a:p>
          <a:endParaRPr lang="en-US"/>
        </a:p>
      </dgm:t>
    </dgm:pt>
    <dgm:pt modelId="{9D7AE265-07BF-4007-A381-FB05BD763012}" type="sibTrans" cxnId="{B568F27B-0E85-4EAC-B2DE-81C9E77FC4FB}">
      <dgm:prSet/>
      <dgm:spPr/>
      <dgm:t>
        <a:bodyPr/>
        <a:lstStyle/>
        <a:p>
          <a:endParaRPr lang="en-US"/>
        </a:p>
      </dgm:t>
    </dgm:pt>
    <dgm:pt modelId="{C9597999-C23F-4867-9D73-E667FAF56258}">
      <dgm:prSet phldrT="[Text]"/>
      <dgm:spPr/>
      <dgm:t>
        <a:bodyPr anchor="ctr" anchorCtr="0"/>
        <a:lstStyle/>
        <a:p>
          <a:endParaRPr lang="en-US" sz="3600" dirty="0"/>
        </a:p>
      </dgm:t>
    </dgm:pt>
    <dgm:pt modelId="{3299E4A5-BF55-4FA8-9E3A-52EEB823A552}" type="parTrans" cxnId="{EF3B716A-6DC4-43B4-8D02-13D903C81653}">
      <dgm:prSet/>
      <dgm:spPr/>
      <dgm:t>
        <a:bodyPr/>
        <a:lstStyle/>
        <a:p>
          <a:endParaRPr lang="en-US"/>
        </a:p>
      </dgm:t>
    </dgm:pt>
    <dgm:pt modelId="{30CA58D9-FFDA-4ABA-B294-0F7E8E30514C}" type="sibTrans" cxnId="{EF3B716A-6DC4-43B4-8D02-13D903C81653}">
      <dgm:prSet/>
      <dgm:spPr/>
      <dgm:t>
        <a:bodyPr/>
        <a:lstStyle/>
        <a:p>
          <a:endParaRPr lang="en-US"/>
        </a:p>
      </dgm:t>
    </dgm:pt>
    <dgm:pt modelId="{6F21C453-A58B-4B81-AFAB-70ADB592197E}">
      <dgm:prSet phldrT="[Text]" custT="1"/>
      <dgm:spPr/>
      <dgm:t>
        <a:bodyPr anchor="ctr" anchorCtr="0"/>
        <a:lstStyle/>
        <a:p>
          <a:r>
            <a:rPr lang="en-US" sz="2000" b="0" dirty="0">
              <a:latin typeface="Calibri" panose="020F0502020204030204" pitchFamily="34" charset="0"/>
              <a:cs typeface="Calibri" panose="020F0502020204030204" pitchFamily="34" charset="0"/>
            </a:rPr>
            <a:t>Thursday,</a:t>
          </a:r>
          <a:r>
            <a:rPr lang="en-US" sz="2000" b="1" dirty="0">
              <a:latin typeface="Calibri" panose="020F0502020204030204" pitchFamily="34" charset="0"/>
              <a:cs typeface="Calibri" panose="020F0502020204030204" pitchFamily="34" charset="0"/>
            </a:rPr>
            <a:t> September 21st, 9:30 AM WebEx only</a:t>
          </a:r>
        </a:p>
      </dgm:t>
    </dgm:pt>
    <dgm:pt modelId="{5D912685-8639-4279-A484-1E343D888EC8}" type="parTrans" cxnId="{41BD0880-3FA0-48A3-AD46-2E99EDF203BF}">
      <dgm:prSet/>
      <dgm:spPr/>
      <dgm:t>
        <a:bodyPr/>
        <a:lstStyle/>
        <a:p>
          <a:endParaRPr lang="en-US"/>
        </a:p>
      </dgm:t>
    </dgm:pt>
    <dgm:pt modelId="{57E41018-1B6B-4420-A377-F5C2168EB71B}" type="sibTrans" cxnId="{41BD0880-3FA0-48A3-AD46-2E99EDF203BF}">
      <dgm:prSet/>
      <dgm:spPr/>
      <dgm:t>
        <a:bodyPr/>
        <a:lstStyle/>
        <a:p>
          <a:endParaRPr lang="en-US"/>
        </a:p>
      </dgm:t>
    </dgm:pt>
    <dgm:pt modelId="{D2506135-395C-47B0-8DA9-C3F76649FF22}">
      <dgm:prSet phldrT="[Text]" custT="1"/>
      <dgm:spPr/>
      <dgm:t>
        <a:bodyPr anchor="ctr" anchorCtr="0"/>
        <a:lstStyle/>
        <a:p>
          <a:r>
            <a:rPr lang="en-US" sz="2000" dirty="0">
              <a:latin typeface="Calibri" panose="020F0502020204030204" pitchFamily="34" charset="0"/>
              <a:cs typeface="Calibri" panose="020F0502020204030204" pitchFamily="34" charset="0"/>
            </a:rPr>
            <a:t>On the </a:t>
          </a:r>
          <a:r>
            <a:rPr lang="en-US" sz="2000" b="1" dirty="0">
              <a:latin typeface="Calibri" panose="020F0502020204030204" pitchFamily="34" charset="0"/>
              <a:cs typeface="Calibri" panose="020F0502020204030204" pitchFamily="34" charset="0"/>
            </a:rPr>
            <a:t>Agenda</a:t>
          </a:r>
          <a:r>
            <a:rPr lang="en-US" sz="2000" dirty="0">
              <a:latin typeface="Calibri" panose="020F0502020204030204" pitchFamily="34" charset="0"/>
              <a:cs typeface="Calibri" panose="020F0502020204030204" pitchFamily="34" charset="0"/>
            </a:rPr>
            <a:t>:</a:t>
          </a:r>
        </a:p>
      </dgm:t>
    </dgm:pt>
    <dgm:pt modelId="{5AE6885F-1A01-4324-A69E-284DA5FAEB5E}" type="parTrans" cxnId="{9527099C-48BD-4C52-BE1B-F581599A9067}">
      <dgm:prSet/>
      <dgm:spPr/>
      <dgm:t>
        <a:bodyPr/>
        <a:lstStyle/>
        <a:p>
          <a:endParaRPr lang="en-US"/>
        </a:p>
      </dgm:t>
    </dgm:pt>
    <dgm:pt modelId="{D79BAE52-B8CB-4181-ACDC-6CE5498C10F0}" type="sibTrans" cxnId="{9527099C-48BD-4C52-BE1B-F581599A9067}">
      <dgm:prSet/>
      <dgm:spPr/>
      <dgm:t>
        <a:bodyPr/>
        <a:lstStyle/>
        <a:p>
          <a:endParaRPr lang="en-US"/>
        </a:p>
      </dgm:t>
    </dgm:pt>
    <dgm:pt modelId="{A00CC55C-C72B-47E2-9AE1-1FA65D7AAADD}">
      <dgm:prSet phldrT="[Text]" custT="1"/>
      <dgm:spPr/>
      <dgm:t>
        <a:bodyPr anchor="ctr" anchorCtr="0"/>
        <a:lstStyle/>
        <a:p>
          <a:pPr>
            <a:buFont typeface="Wingdings" panose="05000000000000000000" pitchFamily="2" charset="2"/>
            <a:buChar char="q"/>
          </a:pPr>
          <a:endParaRPr lang="en-US" sz="2000" dirty="0">
            <a:latin typeface="Arial Rounded MT Bold" panose="020F0704030504030204" pitchFamily="34" charset="0"/>
          </a:endParaRPr>
        </a:p>
      </dgm:t>
    </dgm:pt>
    <dgm:pt modelId="{51C22535-9E0E-469C-8BEF-51899D86B06A}" type="parTrans" cxnId="{AA6C1FE1-D30E-4BFF-8708-BC6FCAF80051}">
      <dgm:prSet/>
      <dgm:spPr/>
      <dgm:t>
        <a:bodyPr/>
        <a:lstStyle/>
        <a:p>
          <a:endParaRPr lang="en-US"/>
        </a:p>
      </dgm:t>
    </dgm:pt>
    <dgm:pt modelId="{29076AEE-A5EE-45EE-B91F-406449F3592D}" type="sibTrans" cxnId="{AA6C1FE1-D30E-4BFF-8708-BC6FCAF80051}">
      <dgm:prSet/>
      <dgm:spPr/>
      <dgm:t>
        <a:bodyPr/>
        <a:lstStyle/>
        <a:p>
          <a:endParaRPr lang="en-US"/>
        </a:p>
      </dgm:t>
    </dgm:pt>
    <dgm:pt modelId="{F4442908-9FC7-4167-9B10-7F40337E004E}">
      <dgm:prSet phldrT="[Text]" custT="1"/>
      <dgm:spPr/>
      <dgm:t>
        <a:bodyPr anchor="ctr" anchorCtr="0"/>
        <a:lstStyle/>
        <a:p>
          <a:pPr>
            <a:buFont typeface="Arial" panose="020B0604020202020204" pitchFamily="34" charset="0"/>
            <a:buChar char="•"/>
          </a:pPr>
          <a:r>
            <a:rPr lang="en-US" sz="1800" dirty="0">
              <a:latin typeface="Calibri" panose="020F0502020204030204" pitchFamily="34" charset="0"/>
              <a:cs typeface="Calibri" panose="020F0502020204030204" pitchFamily="34" charset="0"/>
            </a:rPr>
            <a:t>System Instances &amp; MT Performance</a:t>
          </a:r>
        </a:p>
      </dgm:t>
    </dgm:pt>
    <dgm:pt modelId="{5E884D67-B5C7-4191-A5DE-52A457D75071}" type="parTrans" cxnId="{FF47E610-8108-4CF2-A294-DCB652E90F5B}">
      <dgm:prSet/>
      <dgm:spPr/>
      <dgm:t>
        <a:bodyPr/>
        <a:lstStyle/>
        <a:p>
          <a:endParaRPr lang="en-US"/>
        </a:p>
      </dgm:t>
    </dgm:pt>
    <dgm:pt modelId="{08EE3E14-3055-4699-87E9-1C905EB88ED8}" type="sibTrans" cxnId="{FF47E610-8108-4CF2-A294-DCB652E90F5B}">
      <dgm:prSet/>
      <dgm:spPr/>
      <dgm:t>
        <a:bodyPr/>
        <a:lstStyle/>
        <a:p>
          <a:endParaRPr lang="en-US"/>
        </a:p>
      </dgm:t>
    </dgm:pt>
    <dgm:pt modelId="{02F7AF0B-EC7F-4527-A68E-4A56FEF22CAA}">
      <dgm:prSet phldrT="[Text]" custT="1"/>
      <dgm:spPr/>
      <dgm:t>
        <a:bodyPr anchor="ctr" anchorCtr="0"/>
        <a:lstStyle/>
        <a:p>
          <a:pPr>
            <a:buFont typeface="Arial" panose="020B0604020202020204" pitchFamily="34" charset="0"/>
            <a:buChar char="•"/>
          </a:pPr>
          <a:r>
            <a:rPr lang="en-US" sz="1800" dirty="0">
              <a:latin typeface="Calibri" panose="020F0502020204030204" pitchFamily="34" charset="0"/>
              <a:cs typeface="Calibri" panose="020F0502020204030204" pitchFamily="34" charset="0"/>
            </a:rPr>
            <a:t>Listserv</a:t>
          </a:r>
        </a:p>
      </dgm:t>
    </dgm:pt>
    <dgm:pt modelId="{2C082062-0F4A-46CE-9F54-2255FBF89EF2}" type="parTrans" cxnId="{36F8B17E-C395-4A93-B1D9-C03401023B9C}">
      <dgm:prSet/>
      <dgm:spPr/>
      <dgm:t>
        <a:bodyPr/>
        <a:lstStyle/>
        <a:p>
          <a:endParaRPr lang="en-US"/>
        </a:p>
      </dgm:t>
    </dgm:pt>
    <dgm:pt modelId="{D037B3F9-D3DE-4A58-AF2E-9DE91828FF09}" type="sibTrans" cxnId="{36F8B17E-C395-4A93-B1D9-C03401023B9C}">
      <dgm:prSet/>
      <dgm:spPr/>
      <dgm:t>
        <a:bodyPr/>
        <a:lstStyle/>
        <a:p>
          <a:endParaRPr lang="en-US"/>
        </a:p>
      </dgm:t>
    </dgm:pt>
    <dgm:pt modelId="{F673FA59-847C-4E39-BDD5-6490E0B76FFF}">
      <dgm:prSet phldrT="[Text]" custT="1"/>
      <dgm:spPr/>
      <dgm:t>
        <a:bodyPr anchor="ctr" anchorCtr="0"/>
        <a:lstStyle/>
        <a:p>
          <a:pPr>
            <a:buFont typeface="Wingdings" panose="05000000000000000000" pitchFamily="2" charset="2"/>
            <a:buChar char="q"/>
          </a:pPr>
          <a:r>
            <a:rPr lang="en-US" sz="1800" dirty="0">
              <a:latin typeface="Calibri" panose="020F0502020204030204" pitchFamily="34" charset="0"/>
              <a:cs typeface="Calibri" panose="020F0502020204030204" pitchFamily="34" charset="0"/>
            </a:rPr>
            <a:t>ERCOT Updates</a:t>
          </a:r>
        </a:p>
      </dgm:t>
    </dgm:pt>
    <dgm:pt modelId="{A6EC6619-51AE-47DB-9DE1-15442D21F27F}" type="parTrans" cxnId="{D0246F53-2245-438D-B8C7-DA368C381448}">
      <dgm:prSet/>
      <dgm:spPr/>
      <dgm:t>
        <a:bodyPr/>
        <a:lstStyle/>
        <a:p>
          <a:endParaRPr lang="en-US"/>
        </a:p>
      </dgm:t>
    </dgm:pt>
    <dgm:pt modelId="{351088E2-0A40-4A02-B27E-8A203A6453FF}" type="sibTrans" cxnId="{D0246F53-2245-438D-B8C7-DA368C381448}">
      <dgm:prSet/>
      <dgm:spPr/>
      <dgm:t>
        <a:bodyPr/>
        <a:lstStyle/>
        <a:p>
          <a:endParaRPr lang="en-US"/>
        </a:p>
      </dgm:t>
    </dgm:pt>
    <dgm:pt modelId="{8C4E247C-21C6-4421-A4AE-F0F7B35891E0}">
      <dgm:prSet phldrT="[Text]" custT="1"/>
      <dgm:spPr/>
      <dgm:t>
        <a:bodyPr anchor="ctr" anchorCtr="0"/>
        <a:lstStyle/>
        <a:p>
          <a:pPr>
            <a:buFont typeface="Wingdings" panose="05000000000000000000" pitchFamily="2" charset="2"/>
            <a:buChar char="q"/>
          </a:pPr>
          <a:r>
            <a:rPr lang="en-US" sz="1800" i="0" dirty="0">
              <a:latin typeface="Calibri" panose="020F0502020204030204" pitchFamily="34" charset="0"/>
              <a:cs typeface="Calibri" panose="020F0502020204030204" pitchFamily="34" charset="0"/>
            </a:rPr>
            <a:t>MarkeTrak Subtype Analysis – timing and </a:t>
          </a:r>
          <a:r>
            <a:rPr lang="en-US" sz="1800" i="0" dirty="0" err="1">
              <a:latin typeface="Calibri" panose="020F0502020204030204" pitchFamily="34" charset="0"/>
              <a:cs typeface="Calibri" panose="020F0502020204030204" pitchFamily="34" charset="0"/>
            </a:rPr>
            <a:t>unexecutables</a:t>
          </a:r>
          <a:r>
            <a:rPr lang="en-US" sz="1800" i="0" dirty="0">
              <a:latin typeface="Calibri" panose="020F0502020204030204" pitchFamily="34" charset="0"/>
              <a:cs typeface="Calibri" panose="020F0502020204030204" pitchFamily="34" charset="0"/>
            </a:rPr>
            <a:t> – market participant performance</a:t>
          </a:r>
        </a:p>
      </dgm:t>
    </dgm:pt>
    <dgm:pt modelId="{9E0D17A2-05C6-4E1B-935B-4A88539710B9}" type="parTrans" cxnId="{7D7815A2-B2FC-445F-AB30-0ACE0D6AB07D}">
      <dgm:prSet/>
      <dgm:spPr/>
      <dgm:t>
        <a:bodyPr/>
        <a:lstStyle/>
        <a:p>
          <a:endParaRPr lang="en-US"/>
        </a:p>
      </dgm:t>
    </dgm:pt>
    <dgm:pt modelId="{C72A12C0-F441-4D2E-B7C1-CB92E9FE622F}" type="sibTrans" cxnId="{7D7815A2-B2FC-445F-AB30-0ACE0D6AB07D}">
      <dgm:prSet/>
      <dgm:spPr/>
      <dgm:t>
        <a:bodyPr/>
        <a:lstStyle/>
        <a:p>
          <a:endParaRPr lang="en-US"/>
        </a:p>
      </dgm:t>
    </dgm:pt>
    <dgm:pt modelId="{4FAEB260-9385-4C32-8D49-D09FFE5CB2E8}">
      <dgm:prSet phldrT="[Text]" custT="1"/>
      <dgm:spPr/>
      <dgm:t>
        <a:bodyPr anchor="ctr" anchorCtr="0"/>
        <a:lstStyle/>
        <a:p>
          <a:pPr>
            <a:buFont typeface="Wingdings" panose="05000000000000000000" pitchFamily="2" charset="2"/>
            <a:buChar char="q"/>
          </a:pPr>
          <a:r>
            <a:rPr lang="en-US" sz="1800" i="0" dirty="0">
              <a:latin typeface="Calibri" panose="020F0502020204030204" pitchFamily="34" charset="0"/>
              <a:cs typeface="Calibri" panose="020F0502020204030204" pitchFamily="34" charset="0"/>
            </a:rPr>
            <a:t>MarkeTrak Scenarios</a:t>
          </a:r>
        </a:p>
      </dgm:t>
    </dgm:pt>
    <dgm:pt modelId="{D1CD7C0A-B7BF-42DE-8F2B-C37F55BBA100}" type="sibTrans" cxnId="{57D3BC52-957C-43A1-8E59-70072CF35EEB}">
      <dgm:prSet/>
      <dgm:spPr/>
      <dgm:t>
        <a:bodyPr/>
        <a:lstStyle/>
        <a:p>
          <a:endParaRPr lang="en-US"/>
        </a:p>
      </dgm:t>
    </dgm:pt>
    <dgm:pt modelId="{A1D9E879-B8E4-4C2E-A23D-FC1814B578CA}" type="parTrans" cxnId="{57D3BC52-957C-43A1-8E59-70072CF35EEB}">
      <dgm:prSet/>
      <dgm:spPr/>
      <dgm:t>
        <a:bodyPr/>
        <a:lstStyle/>
        <a:p>
          <a:endParaRPr lang="en-US"/>
        </a:p>
      </dgm:t>
    </dgm:pt>
    <dgm:pt modelId="{1A6B3514-C0B1-49A4-88BA-6765A2CDBCDC}">
      <dgm:prSet phldrT="[Text]" custT="1"/>
      <dgm:spPr/>
      <dgm:t>
        <a:bodyPr anchor="ctr" anchorCtr="0"/>
        <a:lstStyle/>
        <a:p>
          <a:pPr>
            <a:buFont typeface="Arial" panose="020B0604020202020204" pitchFamily="34" charset="0"/>
            <a:buChar char="•"/>
          </a:pPr>
          <a:r>
            <a:rPr lang="en-US" sz="1800" dirty="0">
              <a:latin typeface="Calibri" panose="020F0502020204030204" pitchFamily="34" charset="0"/>
              <a:cs typeface="Calibri" panose="020F0502020204030204" pitchFamily="34" charset="0"/>
            </a:rPr>
            <a:t>MIS API review</a:t>
          </a:r>
        </a:p>
      </dgm:t>
    </dgm:pt>
    <dgm:pt modelId="{DEE7783B-01A1-4F93-9B85-B69F7F3A6928}" type="parTrans" cxnId="{5A65E9C2-B169-40AB-A175-A5007CAB782E}">
      <dgm:prSet/>
      <dgm:spPr/>
      <dgm:t>
        <a:bodyPr/>
        <a:lstStyle/>
        <a:p>
          <a:endParaRPr lang="en-US"/>
        </a:p>
      </dgm:t>
    </dgm:pt>
    <dgm:pt modelId="{6E931FED-AC28-4D89-B726-5D25E6E1DA6D}" type="sibTrans" cxnId="{5A65E9C2-B169-40AB-A175-A5007CAB782E}">
      <dgm:prSet/>
      <dgm:spPr/>
      <dgm:t>
        <a:bodyPr/>
        <a:lstStyle/>
        <a:p>
          <a:endParaRPr lang="en-US"/>
        </a:p>
      </dgm:t>
    </dgm:pt>
    <dgm:pt modelId="{75489AA9-9B29-4B8E-A704-2BBACA588FE1}">
      <dgm:prSet phldrT="[Text]" custT="1"/>
      <dgm:spPr/>
      <dgm:t>
        <a:bodyPr anchor="ctr" anchorCtr="0"/>
        <a:lstStyle/>
        <a:p>
          <a:pPr>
            <a:buFont typeface="Arial" panose="020B0604020202020204" pitchFamily="34" charset="0"/>
            <a:buChar char="•"/>
          </a:pPr>
          <a:r>
            <a:rPr lang="en-US" sz="1800" dirty="0">
              <a:latin typeface="Calibri" panose="020F0502020204030204" pitchFamily="34" charset="0"/>
              <a:cs typeface="Calibri" panose="020F0502020204030204" pitchFamily="34" charset="0"/>
            </a:rPr>
            <a:t>Upcoming Retail Releases – 2024 retail release calendar</a:t>
          </a:r>
        </a:p>
      </dgm:t>
    </dgm:pt>
    <dgm:pt modelId="{DB99051B-50FB-41C6-A4F5-5E768E51BC52}" type="parTrans" cxnId="{EEA24035-6A5A-4D9E-80ED-23CFDD6328C3}">
      <dgm:prSet/>
      <dgm:spPr/>
      <dgm:t>
        <a:bodyPr/>
        <a:lstStyle/>
        <a:p>
          <a:endParaRPr lang="en-US"/>
        </a:p>
      </dgm:t>
    </dgm:pt>
    <dgm:pt modelId="{A5C4BDC8-A30F-4143-B40C-01CFB6D252EC}" type="sibTrans" cxnId="{EEA24035-6A5A-4D9E-80ED-23CFDD6328C3}">
      <dgm:prSet/>
      <dgm:spPr/>
      <dgm:t>
        <a:bodyPr/>
        <a:lstStyle/>
        <a:p>
          <a:endParaRPr lang="en-US"/>
        </a:p>
      </dgm:t>
    </dgm:pt>
    <dgm:pt modelId="{EA2EF7B5-2A7F-409F-A499-7DE3B8B815FF}">
      <dgm:prSet phldrT="[Text]" custT="1"/>
      <dgm:spPr/>
      <dgm:t>
        <a:bodyPr anchor="ctr" anchorCtr="0"/>
        <a:lstStyle/>
        <a:p>
          <a:pPr>
            <a:buFont typeface="Wingdings" panose="05000000000000000000" pitchFamily="2" charset="2"/>
            <a:buChar char="q"/>
          </a:pPr>
          <a:r>
            <a:rPr lang="en-US" sz="1800" dirty="0">
              <a:latin typeface="Calibri" panose="020F0502020204030204" pitchFamily="34" charset="0"/>
              <a:cs typeface="Calibri" panose="020F0502020204030204" pitchFamily="34" charset="0"/>
            </a:rPr>
            <a:t>SCR817 Business Requirements, if needed </a:t>
          </a:r>
          <a:endParaRPr lang="en-US" sz="1800" i="1" dirty="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1AE32801-3907-406F-87B1-95540F0CC6D5}" type="sibTrans" cxnId="{DCCCB165-7484-4C9D-B674-7932E6C29BF6}">
      <dgm:prSet/>
      <dgm:spPr/>
      <dgm:t>
        <a:bodyPr/>
        <a:lstStyle/>
        <a:p>
          <a:endParaRPr lang="en-US"/>
        </a:p>
      </dgm:t>
    </dgm:pt>
    <dgm:pt modelId="{9BF3234F-0E0B-473F-A1C0-9130DD667646}" type="parTrans" cxnId="{DCCCB165-7484-4C9D-B674-7932E6C29BF6}">
      <dgm:prSet/>
      <dgm:spPr/>
      <dgm:t>
        <a:bodyPr/>
        <a:lstStyle/>
        <a:p>
          <a:endParaRPr lang="en-US"/>
        </a:p>
      </dgm:t>
    </dgm:pt>
    <dgm:pt modelId="{5FE6A508-CA8B-4C23-894A-54C0E61043A7}">
      <dgm:prSet phldrT="[Text]" custT="1"/>
      <dgm:spPr/>
      <dgm:t>
        <a:bodyPr anchor="ctr" anchorCtr="0"/>
        <a:lstStyle/>
        <a:p>
          <a:pPr>
            <a:buFont typeface="Arial" panose="020B0604020202020204" pitchFamily="34" charset="0"/>
            <a:buChar char="•"/>
          </a:pPr>
          <a:r>
            <a:rPr lang="en-US" sz="1800" i="0" dirty="0">
              <a:latin typeface="Calibri" panose="020F0502020204030204" pitchFamily="34" charset="0"/>
              <a:cs typeface="Calibri" panose="020F0502020204030204" pitchFamily="34" charset="0"/>
            </a:rPr>
            <a:t>Switch Hold Removal required documentation</a:t>
          </a:r>
        </a:p>
      </dgm:t>
    </dgm:pt>
    <dgm:pt modelId="{B9F6DF67-8A6C-4A3A-B2EB-0B589224EE30}" type="parTrans" cxnId="{D9C6107A-FE16-4172-B4D3-8A31A9F8E599}">
      <dgm:prSet/>
      <dgm:spPr/>
    </dgm:pt>
    <dgm:pt modelId="{472CE0A8-1967-4759-9A7F-F3560C9B7518}" type="sibTrans" cxnId="{D9C6107A-FE16-4172-B4D3-8A31A9F8E599}">
      <dgm:prSet/>
      <dgm:spPr/>
    </dgm:pt>
    <dgm:pt modelId="{DB03D836-6EE2-49A5-BBAC-FC3D6ED753CF}">
      <dgm:prSet phldrT="[Text]" custT="1"/>
      <dgm:spPr/>
      <dgm:t>
        <a:bodyPr anchor="ctr" anchorCtr="0"/>
        <a:lstStyle/>
        <a:p>
          <a:pPr>
            <a:buFont typeface="Arial" panose="020B0604020202020204" pitchFamily="34" charset="0"/>
            <a:buChar char="•"/>
          </a:pPr>
          <a:r>
            <a:rPr lang="en-US" sz="1800" i="0" dirty="0">
              <a:latin typeface="Calibri" panose="020F0502020204030204" pitchFamily="34" charset="0"/>
              <a:cs typeface="Calibri" panose="020F0502020204030204" pitchFamily="34" charset="0"/>
            </a:rPr>
            <a:t>MVI vs SWI - impacts/solution when inappropriate transactions are submitted</a:t>
          </a:r>
        </a:p>
      </dgm:t>
    </dgm:pt>
    <dgm:pt modelId="{2D41923A-78D7-4D46-8CCF-595B30CF56B6}" type="parTrans" cxnId="{B33006EB-A860-40C3-BE8D-A4B703B48E88}">
      <dgm:prSet/>
      <dgm:spPr/>
    </dgm:pt>
    <dgm:pt modelId="{304B1BA0-749D-4EE9-92A8-17FEABD7F1F6}" type="sibTrans" cxnId="{B33006EB-A860-40C3-BE8D-A4B703B48E88}">
      <dgm:prSet/>
      <dgm:spPr/>
    </dgm:pt>
    <dgm:pt modelId="{BD068890-9CDF-4598-AC4F-F71ADD1D1989}" type="pres">
      <dgm:prSet presAssocID="{DE4B9EAB-636A-44C0-B4F9-D4AE4F66DB43}" presName="linear" presStyleCnt="0">
        <dgm:presLayoutVars>
          <dgm:dir/>
          <dgm:animLvl val="lvl"/>
          <dgm:resizeHandles val="exact"/>
        </dgm:presLayoutVars>
      </dgm:prSet>
      <dgm:spPr/>
    </dgm:pt>
    <dgm:pt modelId="{DA3CA7F5-C711-4580-91F1-E9C6772A16A7}" type="pres">
      <dgm:prSet presAssocID="{FA84BF92-43C6-4E94-A77F-6263E68B6783}" presName="parentLin" presStyleCnt="0"/>
      <dgm:spPr/>
    </dgm:pt>
    <dgm:pt modelId="{18E20904-4337-4D49-878F-C6A3998E9768}" type="pres">
      <dgm:prSet presAssocID="{FA84BF92-43C6-4E94-A77F-6263E68B6783}" presName="parentLeftMargin" presStyleLbl="node1" presStyleIdx="0" presStyleCnt="1"/>
      <dgm:spPr/>
    </dgm:pt>
    <dgm:pt modelId="{4AA5C7B7-5B64-4F71-AB37-E39564456FAC}" type="pres">
      <dgm:prSet presAssocID="{FA84BF92-43C6-4E94-A77F-6263E68B6783}" presName="parentText" presStyleLbl="node1" presStyleIdx="0" presStyleCnt="1" custScaleX="148684" custScaleY="530973" custLinFactY="-100000" custLinFactNeighborX="-100000" custLinFactNeighborY="-130001">
        <dgm:presLayoutVars>
          <dgm:chMax val="0"/>
          <dgm:bulletEnabled val="1"/>
        </dgm:presLayoutVars>
      </dgm:prSet>
      <dgm:spPr>
        <a:prstGeom prst="rect">
          <a:avLst/>
        </a:prstGeom>
      </dgm:spPr>
    </dgm:pt>
    <dgm:pt modelId="{84B8C849-306F-43E1-84B1-34177317591D}" type="pres">
      <dgm:prSet presAssocID="{FA84BF92-43C6-4E94-A77F-6263E68B6783}" presName="negativeSpace" presStyleCnt="0"/>
      <dgm:spPr/>
    </dgm:pt>
    <dgm:pt modelId="{5FD4668F-81DD-421E-9924-50274E363CDB}" type="pres">
      <dgm:prSet presAssocID="{FA84BF92-43C6-4E94-A77F-6263E68B6783}" presName="childText" presStyleLbl="conFgAcc1" presStyleIdx="0" presStyleCnt="1" custScaleY="104609" custLinFactNeighborY="-57119">
        <dgm:presLayoutVars>
          <dgm:bulletEnabled val="1"/>
        </dgm:presLayoutVars>
      </dgm:prSet>
      <dgm:spPr/>
    </dgm:pt>
  </dgm:ptLst>
  <dgm:cxnLst>
    <dgm:cxn modelId="{FF47E610-8108-4CF2-A294-DCB652E90F5B}" srcId="{F673FA59-847C-4E39-BDD5-6490E0B76FFF}" destId="{F4442908-9FC7-4167-9B10-7F40337E004E}" srcOrd="0" destOrd="0" parTransId="{5E884D67-B5C7-4191-A5DE-52A457D75071}" sibTransId="{08EE3E14-3055-4699-87E9-1C905EB88ED8}"/>
    <dgm:cxn modelId="{431F7221-9789-4D91-AB34-872780AAF7A9}" type="presOf" srcId="{02F7AF0B-EC7F-4527-A68E-4A56FEF22CAA}" destId="{5FD4668F-81DD-421E-9924-50274E363CDB}" srcOrd="0" destOrd="5" presId="urn:microsoft.com/office/officeart/2005/8/layout/list1"/>
    <dgm:cxn modelId="{890AFE24-2ACF-4ED4-84CF-ADFA10D6C8FC}" type="presOf" srcId="{1A6B3514-C0B1-49A4-88BA-6765A2CDBCDC}" destId="{5FD4668F-81DD-421E-9924-50274E363CDB}" srcOrd="0" destOrd="6" presId="urn:microsoft.com/office/officeart/2005/8/layout/list1"/>
    <dgm:cxn modelId="{DF88B52E-D0EA-4B49-903F-7E6C2945C19E}" type="presOf" srcId="{F673FA59-847C-4E39-BDD5-6490E0B76FFF}" destId="{5FD4668F-81DD-421E-9924-50274E363CDB}" srcOrd="0" destOrd="3" presId="urn:microsoft.com/office/officeart/2005/8/layout/list1"/>
    <dgm:cxn modelId="{EEA24035-6A5A-4D9E-80ED-23CFDD6328C3}" srcId="{F673FA59-847C-4E39-BDD5-6490E0B76FFF}" destId="{75489AA9-9B29-4B8E-A704-2BBACA588FE1}" srcOrd="3" destOrd="0" parTransId="{DB99051B-50FB-41C6-A4F5-5E768E51BC52}" sibTransId="{A5C4BDC8-A30F-4143-B40C-01CFB6D252EC}"/>
    <dgm:cxn modelId="{94C87736-7027-42F5-B6EC-A26914189DF6}" type="presOf" srcId="{6F21C453-A58B-4B81-AFAB-70ADB592197E}" destId="{5FD4668F-81DD-421E-9924-50274E363CDB}" srcOrd="0" destOrd="1" presId="urn:microsoft.com/office/officeart/2005/8/layout/list1"/>
    <dgm:cxn modelId="{B33B4B41-F48F-4F34-8054-D815D218B290}" type="presOf" srcId="{A00CC55C-C72B-47E2-9AE1-1FA65D7AAADD}" destId="{5FD4668F-81DD-421E-9924-50274E363CDB}" srcOrd="0" destOrd="13" presId="urn:microsoft.com/office/officeart/2005/8/layout/list1"/>
    <dgm:cxn modelId="{DCCCB165-7484-4C9D-B674-7932E6C29BF6}" srcId="{D2506135-395C-47B0-8DA9-C3F76649FF22}" destId="{EA2EF7B5-2A7F-409F-A499-7DE3B8B815FF}" srcOrd="1" destOrd="0" parTransId="{9BF3234F-0E0B-473F-A1C0-9130DD667646}" sibTransId="{1AE32801-3907-406F-87B1-95540F0CC6D5}"/>
    <dgm:cxn modelId="{EF3B716A-6DC4-43B4-8D02-13D903C81653}" srcId="{FA84BF92-43C6-4E94-A77F-6263E68B6783}" destId="{C9597999-C23F-4867-9D73-E667FAF56258}" srcOrd="0" destOrd="0" parTransId="{3299E4A5-BF55-4FA8-9E3A-52EEB823A552}" sibTransId="{30CA58D9-FFDA-4ABA-B294-0F7E8E30514C}"/>
    <dgm:cxn modelId="{1890FC71-E963-4F2E-8359-B280CD44A09E}" type="presOf" srcId="{EA2EF7B5-2A7F-409F-A499-7DE3B8B815FF}" destId="{5FD4668F-81DD-421E-9924-50274E363CDB}" srcOrd="0" destOrd="8" presId="urn:microsoft.com/office/officeart/2005/8/layout/list1"/>
    <dgm:cxn modelId="{57D3BC52-957C-43A1-8E59-70072CF35EEB}" srcId="{D2506135-395C-47B0-8DA9-C3F76649FF22}" destId="{4FAEB260-9385-4C32-8D49-D09FFE5CB2E8}" srcOrd="2" destOrd="0" parTransId="{A1D9E879-B8E4-4C2E-A23D-FC1814B578CA}" sibTransId="{D1CD7C0A-B7BF-42DE-8F2B-C37F55BBA100}"/>
    <dgm:cxn modelId="{D0246F53-2245-438D-B8C7-DA368C381448}" srcId="{D2506135-395C-47B0-8DA9-C3F76649FF22}" destId="{F673FA59-847C-4E39-BDD5-6490E0B76FFF}" srcOrd="0" destOrd="0" parTransId="{A6EC6619-51AE-47DB-9DE1-15442D21F27F}" sibTransId="{351088E2-0A40-4A02-B27E-8A203A6453FF}"/>
    <dgm:cxn modelId="{D9C6107A-FE16-4172-B4D3-8A31A9F8E599}" srcId="{4FAEB260-9385-4C32-8D49-D09FFE5CB2E8}" destId="{5FE6A508-CA8B-4C23-894A-54C0E61043A7}" srcOrd="0" destOrd="0" parTransId="{B9F6DF67-8A6C-4A3A-B2EB-0B589224EE30}" sibTransId="{472CE0A8-1967-4759-9A7F-F3560C9B7518}"/>
    <dgm:cxn modelId="{B568F27B-0E85-4EAC-B2DE-81C9E77FC4FB}" srcId="{DE4B9EAB-636A-44C0-B4F9-D4AE4F66DB43}" destId="{FA84BF92-43C6-4E94-A77F-6263E68B6783}" srcOrd="0" destOrd="0" parTransId="{AC2F3C19-8AC1-497A-9C58-F4EC2BFCFF7F}" sibTransId="{9D7AE265-07BF-4007-A381-FB05BD763012}"/>
    <dgm:cxn modelId="{36F8B17E-C395-4A93-B1D9-C03401023B9C}" srcId="{F673FA59-847C-4E39-BDD5-6490E0B76FFF}" destId="{02F7AF0B-EC7F-4527-A68E-4A56FEF22CAA}" srcOrd="1" destOrd="0" parTransId="{2C082062-0F4A-46CE-9F54-2255FBF89EF2}" sibTransId="{D037B3F9-D3DE-4A58-AF2E-9DE91828FF09}"/>
    <dgm:cxn modelId="{41BD0880-3FA0-48A3-AD46-2E99EDF203BF}" srcId="{FA84BF92-43C6-4E94-A77F-6263E68B6783}" destId="{6F21C453-A58B-4B81-AFAB-70ADB592197E}" srcOrd="1" destOrd="0" parTransId="{5D912685-8639-4279-A484-1E343D888EC8}" sibTransId="{57E41018-1B6B-4420-A377-F5C2168EB71B}"/>
    <dgm:cxn modelId="{F3DC8182-5051-4644-BE2C-AEB2F934CA26}" type="presOf" srcId="{F4442908-9FC7-4167-9B10-7F40337E004E}" destId="{5FD4668F-81DD-421E-9924-50274E363CDB}" srcOrd="0" destOrd="4" presId="urn:microsoft.com/office/officeart/2005/8/layout/list1"/>
    <dgm:cxn modelId="{8CB15E8B-5AA7-4A37-AD04-00B9284EF16C}" type="presOf" srcId="{4FAEB260-9385-4C32-8D49-D09FFE5CB2E8}" destId="{5FD4668F-81DD-421E-9924-50274E363CDB}" srcOrd="0" destOrd="9" presId="urn:microsoft.com/office/officeart/2005/8/layout/list1"/>
    <dgm:cxn modelId="{AFDD4896-1D5E-4521-9A39-0604023FE458}" type="presOf" srcId="{5FE6A508-CA8B-4C23-894A-54C0E61043A7}" destId="{5FD4668F-81DD-421E-9924-50274E363CDB}" srcOrd="0" destOrd="10" presId="urn:microsoft.com/office/officeart/2005/8/layout/list1"/>
    <dgm:cxn modelId="{0D1F8297-9E7E-4F78-B86A-B81338AB2A12}" type="presOf" srcId="{8C4E247C-21C6-4421-A4AE-F0F7B35891E0}" destId="{5FD4668F-81DD-421E-9924-50274E363CDB}" srcOrd="0" destOrd="12" presId="urn:microsoft.com/office/officeart/2005/8/layout/list1"/>
    <dgm:cxn modelId="{9527099C-48BD-4C52-BE1B-F581599A9067}" srcId="{FA84BF92-43C6-4E94-A77F-6263E68B6783}" destId="{D2506135-395C-47B0-8DA9-C3F76649FF22}" srcOrd="2" destOrd="0" parTransId="{5AE6885F-1A01-4324-A69E-284DA5FAEB5E}" sibTransId="{D79BAE52-B8CB-4181-ACDC-6CE5498C10F0}"/>
    <dgm:cxn modelId="{7D7815A2-B2FC-445F-AB30-0ACE0D6AB07D}" srcId="{D2506135-395C-47B0-8DA9-C3F76649FF22}" destId="{8C4E247C-21C6-4421-A4AE-F0F7B35891E0}" srcOrd="3" destOrd="0" parTransId="{9E0D17A2-05C6-4E1B-935B-4A88539710B9}" sibTransId="{C72A12C0-F441-4D2E-B7C1-CB92E9FE622F}"/>
    <dgm:cxn modelId="{55FD02A3-251D-447C-B4B8-289820F73DE7}" type="presOf" srcId="{DB03D836-6EE2-49A5-BBAC-FC3D6ED753CF}" destId="{5FD4668F-81DD-421E-9924-50274E363CDB}" srcOrd="0" destOrd="11" presId="urn:microsoft.com/office/officeart/2005/8/layout/list1"/>
    <dgm:cxn modelId="{1491A9AC-1788-4EAD-9C29-8CEFCEDC670E}" type="presOf" srcId="{D2506135-395C-47B0-8DA9-C3F76649FF22}" destId="{5FD4668F-81DD-421E-9924-50274E363CDB}" srcOrd="0" destOrd="2" presId="urn:microsoft.com/office/officeart/2005/8/layout/list1"/>
    <dgm:cxn modelId="{DB3B57BD-5114-4C13-9279-456AACB52163}" type="presOf" srcId="{C9597999-C23F-4867-9D73-E667FAF56258}" destId="{5FD4668F-81DD-421E-9924-50274E363CDB}" srcOrd="0" destOrd="0" presId="urn:microsoft.com/office/officeart/2005/8/layout/list1"/>
    <dgm:cxn modelId="{5A65E9C2-B169-40AB-A175-A5007CAB782E}" srcId="{F673FA59-847C-4E39-BDD5-6490E0B76FFF}" destId="{1A6B3514-C0B1-49A4-88BA-6765A2CDBCDC}" srcOrd="2" destOrd="0" parTransId="{DEE7783B-01A1-4F93-9B85-B69F7F3A6928}" sibTransId="{6E931FED-AC28-4D89-B726-5D25E6E1DA6D}"/>
    <dgm:cxn modelId="{278E5BCA-D8EB-4C90-AFB3-B9773D2E6D43}" type="presOf" srcId="{FA84BF92-43C6-4E94-A77F-6263E68B6783}" destId="{18E20904-4337-4D49-878F-C6A3998E9768}" srcOrd="0" destOrd="0" presId="urn:microsoft.com/office/officeart/2005/8/layout/list1"/>
    <dgm:cxn modelId="{66D66DCD-5A03-46D7-B32C-F50753DA36DA}" type="presOf" srcId="{75489AA9-9B29-4B8E-A704-2BBACA588FE1}" destId="{5FD4668F-81DD-421E-9924-50274E363CDB}" srcOrd="0" destOrd="7" presId="urn:microsoft.com/office/officeart/2005/8/layout/list1"/>
    <dgm:cxn modelId="{F64278D7-74E4-4C3A-B4C8-AEA9A351E819}" type="presOf" srcId="{DE4B9EAB-636A-44C0-B4F9-D4AE4F66DB43}" destId="{BD068890-9CDF-4598-AC4F-F71ADD1D1989}" srcOrd="0" destOrd="0" presId="urn:microsoft.com/office/officeart/2005/8/layout/list1"/>
    <dgm:cxn modelId="{AA6C1FE1-D30E-4BFF-8708-BC6FCAF80051}" srcId="{FA84BF92-43C6-4E94-A77F-6263E68B6783}" destId="{A00CC55C-C72B-47E2-9AE1-1FA65D7AAADD}" srcOrd="3" destOrd="0" parTransId="{51C22535-9E0E-469C-8BEF-51899D86B06A}" sibTransId="{29076AEE-A5EE-45EE-B91F-406449F3592D}"/>
    <dgm:cxn modelId="{05C927E6-20D8-4581-BF52-EF817672B68F}" type="presOf" srcId="{FA84BF92-43C6-4E94-A77F-6263E68B6783}" destId="{4AA5C7B7-5B64-4F71-AB37-E39564456FAC}" srcOrd="1" destOrd="0" presId="urn:microsoft.com/office/officeart/2005/8/layout/list1"/>
    <dgm:cxn modelId="{B33006EB-A860-40C3-BE8D-A4B703B48E88}" srcId="{4FAEB260-9385-4C32-8D49-D09FFE5CB2E8}" destId="{DB03D836-6EE2-49A5-BBAC-FC3D6ED753CF}" srcOrd="1" destOrd="0" parTransId="{2D41923A-78D7-4D46-8CCF-595B30CF56B6}" sibTransId="{304B1BA0-749D-4EE9-92A8-17FEABD7F1F6}"/>
    <dgm:cxn modelId="{D0A21382-040B-4491-A8B5-BB0475C54C08}" type="presParOf" srcId="{BD068890-9CDF-4598-AC4F-F71ADD1D1989}" destId="{DA3CA7F5-C711-4580-91F1-E9C6772A16A7}" srcOrd="0" destOrd="0" presId="urn:microsoft.com/office/officeart/2005/8/layout/list1"/>
    <dgm:cxn modelId="{25B737A6-9F62-4CA0-8E29-35443232B934}" type="presParOf" srcId="{DA3CA7F5-C711-4580-91F1-E9C6772A16A7}" destId="{18E20904-4337-4D49-878F-C6A3998E9768}" srcOrd="0" destOrd="0" presId="urn:microsoft.com/office/officeart/2005/8/layout/list1"/>
    <dgm:cxn modelId="{98B58B92-77F1-454E-A69F-35705AD2C8DC}" type="presParOf" srcId="{DA3CA7F5-C711-4580-91F1-E9C6772A16A7}" destId="{4AA5C7B7-5B64-4F71-AB37-E39564456FAC}" srcOrd="1" destOrd="0" presId="urn:microsoft.com/office/officeart/2005/8/layout/list1"/>
    <dgm:cxn modelId="{F93ACC9A-DC46-4227-8CD0-7577EECEB77F}" type="presParOf" srcId="{BD068890-9CDF-4598-AC4F-F71ADD1D1989}" destId="{84B8C849-306F-43E1-84B1-34177317591D}" srcOrd="1" destOrd="0" presId="urn:microsoft.com/office/officeart/2005/8/layout/list1"/>
    <dgm:cxn modelId="{1FE5FD25-B98D-4ED7-9C41-248CF72A7858}" type="presParOf" srcId="{BD068890-9CDF-4598-AC4F-F71ADD1D1989}" destId="{5FD4668F-81DD-421E-9924-50274E363CDB}" srcOrd="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2E172B9-01B0-436D-9684-1CCC8FA3FE5C}">
      <dsp:nvSpPr>
        <dsp:cNvPr id="0" name=""/>
        <dsp:cNvSpPr/>
      </dsp:nvSpPr>
      <dsp:spPr>
        <a:xfrm>
          <a:off x="0" y="131964"/>
          <a:ext cx="11329647" cy="4898326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9306" tIns="154127" rIns="879306" bIns="170688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2400" kern="1200" dirty="0">
            <a:latin typeface="Arial Rounded MT Bold" panose="020F0704030504030204" pitchFamily="34" charset="0"/>
          </a:endParaRPr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Wingdings" panose="05000000000000000000" pitchFamily="2" charset="2"/>
            <a:buChar char="q"/>
          </a:pPr>
          <a:r>
            <a:rPr lang="en-US" sz="2200" b="1" kern="1200" dirty="0">
              <a:solidFill>
                <a:schemeClr val="tx1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ERCOT Updates – </a:t>
          </a:r>
          <a:endParaRPr lang="en-US" sz="2200" b="0" kern="1200" dirty="0"/>
        </a:p>
        <a:p>
          <a:pPr marL="57150" lvl="1" indent="-57150" algn="l" defTabSz="3556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Wingdings" panose="05000000000000000000" pitchFamily="2" charset="2"/>
            <a:buChar char="q"/>
          </a:pPr>
          <a:endParaRPr lang="en-US" sz="800" b="0" kern="1200" dirty="0"/>
        </a:p>
        <a:p>
          <a:pPr marL="457200" lvl="2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000" b="0" u="sng" kern="1200" dirty="0">
              <a:solidFill>
                <a:schemeClr val="tx1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MIS API project update </a:t>
          </a:r>
          <a:r>
            <a:rPr lang="en-US" sz="2000" b="0" kern="1200" dirty="0">
              <a:solidFill>
                <a:schemeClr val="tx1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–Technology Working Group presented the upcoming changes to the Retail MIS API from a technical perspective.  To note, the MarkeTrak API is not changing with this project, it is already utilizing SOAP exchanges</a:t>
          </a:r>
          <a:endParaRPr lang="en-US" sz="3600" b="0" kern="1200" dirty="0"/>
        </a:p>
        <a:p>
          <a:pPr marL="457200" lvl="2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000" b="0" u="sng" kern="1200" dirty="0"/>
            <a:t>ERCOT Digital Certificates </a:t>
          </a:r>
          <a:r>
            <a:rPr lang="en-US" sz="2000" b="0" kern="1200" dirty="0"/>
            <a:t>– ERCOT will be reaching out to the market participants with an elevated growth in volume of DCs issued</a:t>
          </a:r>
        </a:p>
        <a:p>
          <a:pPr marL="114300" lvl="2" indent="-57150" algn="l" defTabSz="222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500" b="0" kern="1200" dirty="0"/>
        </a:p>
        <a:p>
          <a:pPr marL="457200" lvl="2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000" b="0" u="sng" kern="1200" dirty="0"/>
            <a:t>Listserv</a:t>
          </a:r>
          <a:r>
            <a:rPr lang="en-US" sz="2000" b="0" kern="1200" dirty="0"/>
            <a:t>- Weather Moratorium messages were not archived during ERCOT maintenance.  As a back-up, TDSP notices are posted to respective CRIP sites</a:t>
          </a:r>
        </a:p>
        <a:p>
          <a:pPr marL="114300" lvl="2" indent="-57150" algn="l" defTabSz="222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500" b="0" kern="1200" dirty="0"/>
        </a:p>
        <a:p>
          <a:pPr marL="457200" lvl="2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000" b="0" u="sng" kern="1200" dirty="0"/>
            <a:t>October retail release </a:t>
          </a:r>
          <a:r>
            <a:rPr lang="en-US" sz="2000" b="0" kern="1200" dirty="0"/>
            <a:t>– extended release will not be required </a:t>
          </a:r>
        </a:p>
        <a:p>
          <a:pPr marL="114300" lvl="2" indent="-57150" algn="l" defTabSz="222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500" b="0" kern="1200" dirty="0"/>
        </a:p>
        <a:p>
          <a:pPr marL="457200" lvl="2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000" b="0" u="sng" kern="1200" dirty="0"/>
            <a:t>EDM Implementation Guide </a:t>
          </a:r>
          <a:r>
            <a:rPr lang="en-US" sz="2000" b="0" kern="1200" dirty="0"/>
            <a:t>– administrative “clean up” of the document with many deletions and added references pointing to other documents allowing for efficient maintenance of the material     </a:t>
          </a:r>
          <a:r>
            <a:rPr lang="en-US" sz="2400" b="1" kern="1200" dirty="0">
              <a:solidFill>
                <a:srgbClr val="FF0000"/>
              </a:solidFill>
            </a:rPr>
            <a:t>VOTE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endParaRPr lang="en-US" sz="2000" kern="1200" dirty="0">
            <a:solidFill>
              <a:schemeClr val="tx1"/>
            </a:solidFill>
            <a:latin typeface="Calibri" panose="020F0502020204030204" pitchFamily="34" charset="0"/>
            <a:ea typeface="+mn-ea"/>
            <a:cs typeface="Calibri" panose="020F0502020204030204" pitchFamily="34" charset="0"/>
          </a:endParaRPr>
        </a:p>
        <a:p>
          <a:pPr marL="457200" lvl="2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2000" kern="1200" dirty="0">
            <a:solidFill>
              <a:schemeClr val="tx1"/>
            </a:solidFill>
            <a:latin typeface="Calibri" panose="020F0502020204030204" pitchFamily="34" charset="0"/>
            <a:ea typeface="+mn-ea"/>
            <a:cs typeface="Calibri" panose="020F0502020204030204" pitchFamily="34" charset="0"/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2000" kern="1200" dirty="0">
            <a:solidFill>
              <a:schemeClr val="tx1"/>
            </a:solidFill>
            <a:latin typeface="Calibri" panose="020F0502020204030204" pitchFamily="34" charset="0"/>
            <a:ea typeface="+mn-ea"/>
            <a:cs typeface="Calibri" panose="020F0502020204030204" pitchFamily="34" charset="0"/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2000" kern="1200" dirty="0">
            <a:solidFill>
              <a:schemeClr val="tx1"/>
            </a:solidFill>
            <a:latin typeface="Calibri" panose="020F0502020204030204" pitchFamily="34" charset="0"/>
            <a:ea typeface="+mn-ea"/>
            <a:cs typeface="Calibri" panose="020F0502020204030204" pitchFamily="34" charset="0"/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endParaRPr lang="en-US" sz="2000" kern="1200" dirty="0">
            <a:solidFill>
              <a:schemeClr val="tx1"/>
            </a:solidFill>
            <a:latin typeface="Calibri" panose="020F0502020204030204" pitchFamily="34" charset="0"/>
            <a:ea typeface="+mn-ea"/>
            <a:cs typeface="Calibri" panose="020F0502020204030204" pitchFamily="34" charset="0"/>
          </a:endParaRPr>
        </a:p>
      </dsp:txBody>
      <dsp:txXfrm>
        <a:off x="0" y="131964"/>
        <a:ext cx="11329647" cy="4898326"/>
      </dsp:txXfrm>
    </dsp:sp>
    <dsp:sp modelId="{4FC84B32-D1CC-469D-BDF0-F53E02EEAA9C}">
      <dsp:nvSpPr>
        <dsp:cNvPr id="0" name=""/>
        <dsp:cNvSpPr/>
      </dsp:nvSpPr>
      <dsp:spPr>
        <a:xfrm>
          <a:off x="0" y="0"/>
          <a:ext cx="10829645" cy="590313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85000"/>
                <a:satMod val="130000"/>
              </a:schemeClr>
            </a:gs>
            <a:gs pos="34000">
              <a:schemeClr val="accent1">
                <a:hueOff val="0"/>
                <a:satOff val="0"/>
                <a:lumOff val="0"/>
                <a:alphaOff val="0"/>
                <a:shade val="87000"/>
                <a:satMod val="125000"/>
              </a:schemeClr>
            </a:gs>
            <a:gs pos="70000">
              <a:schemeClr val="accent1">
                <a:hueOff val="0"/>
                <a:satOff val="0"/>
                <a:lumOff val="0"/>
                <a:alphaOff val="0"/>
                <a:tint val="100000"/>
                <a:shade val="9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99764" tIns="0" rIns="299764" bIns="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>
              <a:latin typeface="Arial Rounded MT Bold" panose="020F0704030504030204" pitchFamily="34" charset="0"/>
            </a:rPr>
            <a:t>Update</a:t>
          </a:r>
        </a:p>
      </dsp:txBody>
      <dsp:txXfrm>
        <a:off x="0" y="0"/>
        <a:ext cx="10829645" cy="59031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2E172B9-01B0-436D-9684-1CCC8FA3FE5C}">
      <dsp:nvSpPr>
        <dsp:cNvPr id="0" name=""/>
        <dsp:cNvSpPr/>
      </dsp:nvSpPr>
      <dsp:spPr>
        <a:xfrm>
          <a:off x="0" y="282480"/>
          <a:ext cx="11329647" cy="4552087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9306" tIns="104140" rIns="879306" bIns="14224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2000" kern="1200" dirty="0">
            <a:latin typeface="Arial Rounded MT Bold" panose="020F0704030504030204" pitchFamily="34" charset="0"/>
          </a:endParaRPr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Wingdings" panose="05000000000000000000" pitchFamily="2" charset="2"/>
            <a:buChar char="q"/>
          </a:pPr>
          <a:r>
            <a:rPr lang="en-US" sz="2200" b="1" kern="1200" dirty="0">
              <a:solidFill>
                <a:schemeClr val="tx1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SCR 817 – </a:t>
          </a:r>
          <a:r>
            <a:rPr lang="en-US" sz="2200" b="0" kern="1200" dirty="0">
              <a:solidFill>
                <a:schemeClr val="tx1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provided clarity on validations for Missing Enrollment Transactions.  There are three validations planned:</a:t>
          </a:r>
          <a:endParaRPr lang="en-US" sz="2200" b="0" kern="1200" dirty="0"/>
        </a:p>
        <a:p>
          <a:pPr marL="57150" lvl="1" indent="-57150" algn="l" defTabSz="3556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Wingdings" panose="05000000000000000000" pitchFamily="2" charset="2"/>
            <a:buChar char="q"/>
          </a:pPr>
          <a:endParaRPr lang="en-US" sz="800" b="0" kern="1200" dirty="0"/>
        </a:p>
        <a:p>
          <a:pPr marL="457200" lvl="2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+mj-lt"/>
            <a:buAutoNum type="arabicPeriod"/>
          </a:pPr>
          <a:r>
            <a:rPr lang="en-US" sz="2000" u="none" kern="1200" dirty="0">
              <a:solidFill>
                <a:schemeClr val="tx1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Global ID or initiating transaction has cancelled – hard stop</a:t>
          </a:r>
          <a:endParaRPr lang="en-US" sz="2000" b="0" i="0" u="none" kern="1200" dirty="0">
            <a:solidFill>
              <a:schemeClr val="tx1"/>
            </a:solidFill>
            <a:latin typeface="Calibri" panose="020F0502020204030204" pitchFamily="34" charset="0"/>
            <a:ea typeface="+mn-ea"/>
            <a:cs typeface="Calibri" panose="020F0502020204030204" pitchFamily="34" charset="0"/>
          </a:endParaRPr>
        </a:p>
        <a:p>
          <a:pPr marL="457200" lvl="2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+mj-lt"/>
            <a:buAutoNum type="arabicPeriod"/>
          </a:pPr>
          <a:r>
            <a:rPr lang="en-US" sz="2000" b="0" i="0" u="none" kern="1200" dirty="0">
              <a:solidFill>
                <a:schemeClr val="tx1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If 867_04 is already in ERCOT’s system – hard stop</a:t>
          </a:r>
        </a:p>
        <a:p>
          <a:pPr marL="457200" lvl="2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+mj-lt"/>
            <a:buAutoNum type="arabicPeriod"/>
          </a:pPr>
          <a:r>
            <a:rPr lang="en-US" sz="2000" b="0" i="0" u="none" kern="1200" dirty="0">
              <a:solidFill>
                <a:schemeClr val="tx1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 In comparing the scheduled meter read date (SMRD) to the submit date on the MarkeTrak, the question was if the &gt; 5 days requirement was looking both backward and forward.  WG responded YES.</a:t>
          </a:r>
        </a:p>
        <a:p>
          <a:pPr marL="114300" lvl="2" indent="-57150" algn="l" defTabSz="3556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endParaRPr lang="en-US" sz="800" u="none" kern="1200" dirty="0">
            <a:solidFill>
              <a:schemeClr val="tx1"/>
            </a:solidFill>
            <a:latin typeface="Calibri" panose="020F0502020204030204" pitchFamily="34" charset="0"/>
            <a:ea typeface="+mn-ea"/>
            <a:cs typeface="Calibri" panose="020F0502020204030204" pitchFamily="34" charset="0"/>
          </a:endParaRPr>
        </a:p>
        <a:p>
          <a:pPr marL="114300" lvl="2" indent="-57150" algn="l" defTabSz="3556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endParaRPr lang="en-US" sz="800" kern="1200" dirty="0">
            <a:solidFill>
              <a:schemeClr val="tx1"/>
            </a:solidFill>
            <a:latin typeface="Calibri" panose="020F0502020204030204" pitchFamily="34" charset="0"/>
            <a:ea typeface="+mn-ea"/>
            <a:cs typeface="Calibri" panose="020F0502020204030204" pitchFamily="34" charset="0"/>
          </a:endParaRPr>
        </a:p>
        <a:p>
          <a:pPr marL="457200" lvl="2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Courier New" panose="02070309020205020404" pitchFamily="49" charset="0"/>
            <a:buChar char="o"/>
          </a:pPr>
          <a:r>
            <a:rPr lang="en-US" sz="2000" kern="1200" dirty="0">
              <a:solidFill>
                <a:schemeClr val="tx1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Tammy will be drafting User’s Guide revisions for the new MarkeTrak subtypes that can be leveraged for training modules and materials. Plan is to commence no later than Q1 2024.</a:t>
          </a:r>
          <a:endParaRPr lang="en-US" sz="800" kern="1200" dirty="0">
            <a:solidFill>
              <a:schemeClr val="tx1"/>
            </a:solidFill>
            <a:latin typeface="Calibri" panose="020F0502020204030204" pitchFamily="34" charset="0"/>
            <a:ea typeface="+mn-ea"/>
            <a:cs typeface="Calibri" panose="020F0502020204030204" pitchFamily="34" charset="0"/>
          </a:endParaRPr>
        </a:p>
      </dsp:txBody>
      <dsp:txXfrm>
        <a:off x="0" y="282480"/>
        <a:ext cx="11329647" cy="4552087"/>
      </dsp:txXfrm>
    </dsp:sp>
    <dsp:sp modelId="{4FC84B32-D1CC-469D-BDF0-F53E02EEAA9C}">
      <dsp:nvSpPr>
        <dsp:cNvPr id="0" name=""/>
        <dsp:cNvSpPr/>
      </dsp:nvSpPr>
      <dsp:spPr>
        <a:xfrm>
          <a:off x="0" y="0"/>
          <a:ext cx="10829645" cy="654132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85000"/>
                <a:satMod val="130000"/>
              </a:schemeClr>
            </a:gs>
            <a:gs pos="34000">
              <a:schemeClr val="accent1">
                <a:hueOff val="0"/>
                <a:satOff val="0"/>
                <a:lumOff val="0"/>
                <a:alphaOff val="0"/>
                <a:shade val="87000"/>
                <a:satMod val="125000"/>
              </a:schemeClr>
            </a:gs>
            <a:gs pos="70000">
              <a:schemeClr val="accent1">
                <a:hueOff val="0"/>
                <a:satOff val="0"/>
                <a:lumOff val="0"/>
                <a:alphaOff val="0"/>
                <a:tint val="100000"/>
                <a:shade val="9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99764" tIns="0" rIns="299764" bIns="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>
              <a:latin typeface="Arial Rounded MT Bold" panose="020F0704030504030204" pitchFamily="34" charset="0"/>
            </a:rPr>
            <a:t>Update</a:t>
          </a:r>
        </a:p>
      </dsp:txBody>
      <dsp:txXfrm>
        <a:off x="0" y="0"/>
        <a:ext cx="10829645" cy="654132"/>
      </dsp:txXfrm>
    </dsp:sp>
    <dsp:sp modelId="{8A7FC69C-D69E-4192-B758-A8DB4967D6BE}">
      <dsp:nvSpPr>
        <dsp:cNvPr id="0" name=""/>
        <dsp:cNvSpPr/>
      </dsp:nvSpPr>
      <dsp:spPr>
        <a:xfrm>
          <a:off x="0" y="5267549"/>
          <a:ext cx="11329647" cy="126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500920E-1345-4AC9-8210-C2126F864F9D}">
      <dsp:nvSpPr>
        <dsp:cNvPr id="0" name=""/>
        <dsp:cNvSpPr/>
      </dsp:nvSpPr>
      <dsp:spPr>
        <a:xfrm>
          <a:off x="566482" y="5193749"/>
          <a:ext cx="7930752" cy="147600"/>
        </a:xfrm>
        <a:prstGeom prst="roundRect">
          <a:avLst/>
        </a:prstGeom>
        <a:solidFill>
          <a:schemeClr val="bg1">
            <a:alpha val="90000"/>
          </a:schemeClr>
        </a:soli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99764" tIns="0" rIns="299764" bIns="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000" kern="1200" dirty="0">
            <a:solidFill>
              <a:schemeClr val="tx1"/>
            </a:solidFill>
            <a:latin typeface="Calibri" panose="020F0502020204030204" pitchFamily="34" charset="0"/>
            <a:ea typeface="+mn-ea"/>
            <a:cs typeface="Calibri" panose="020F0502020204030204" pitchFamily="34" charset="0"/>
          </a:endParaRPr>
        </a:p>
      </dsp:txBody>
      <dsp:txXfrm>
        <a:off x="573687" y="5200954"/>
        <a:ext cx="7916342" cy="13319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FD4668F-81DD-421E-9924-50274E363CDB}">
      <dsp:nvSpPr>
        <dsp:cNvPr id="0" name=""/>
        <dsp:cNvSpPr/>
      </dsp:nvSpPr>
      <dsp:spPr>
        <a:xfrm>
          <a:off x="0" y="584673"/>
          <a:ext cx="11329646" cy="4191135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9306" tIns="148628" rIns="879306" bIns="142240" numCol="1" spcCol="1270" anchor="ctr" anchorCtr="0">
          <a:noAutofit/>
        </a:bodyPr>
        <a:lstStyle/>
        <a:p>
          <a:pPr marL="285750" lvl="1" indent="-285750" algn="l" defTabSz="1600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36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000" b="0" kern="1200" dirty="0">
              <a:latin typeface="Calibri" panose="020F0502020204030204" pitchFamily="34" charset="0"/>
              <a:cs typeface="Calibri" panose="020F0502020204030204" pitchFamily="34" charset="0"/>
            </a:rPr>
            <a:t>Thursday,</a:t>
          </a:r>
          <a:r>
            <a:rPr lang="en-US" sz="2000" b="1" kern="1200" dirty="0">
              <a:latin typeface="Calibri" panose="020F0502020204030204" pitchFamily="34" charset="0"/>
              <a:cs typeface="Calibri" panose="020F0502020204030204" pitchFamily="34" charset="0"/>
            </a:rPr>
            <a:t> September 21st, 9:30 AM WebEx only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000" kern="1200" dirty="0">
              <a:latin typeface="Calibri" panose="020F0502020204030204" pitchFamily="34" charset="0"/>
              <a:cs typeface="Calibri" panose="020F0502020204030204" pitchFamily="34" charset="0"/>
            </a:rPr>
            <a:t>On the </a:t>
          </a:r>
          <a:r>
            <a:rPr lang="en-US" sz="2000" b="1" kern="1200" dirty="0">
              <a:latin typeface="Calibri" panose="020F0502020204030204" pitchFamily="34" charset="0"/>
              <a:cs typeface="Calibri" panose="020F0502020204030204" pitchFamily="34" charset="0"/>
            </a:rPr>
            <a:t>Agenda</a:t>
          </a:r>
          <a:r>
            <a:rPr lang="en-US" sz="2000" kern="1200" dirty="0">
              <a:latin typeface="Calibri" panose="020F0502020204030204" pitchFamily="34" charset="0"/>
              <a:cs typeface="Calibri" panose="020F0502020204030204" pitchFamily="34" charset="0"/>
            </a:rPr>
            <a:t>:</a:t>
          </a:r>
        </a:p>
        <a:p>
          <a:pPr marL="342900" lvl="2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Wingdings" panose="05000000000000000000" pitchFamily="2" charset="2"/>
            <a:buChar char="q"/>
          </a:pPr>
          <a:r>
            <a:rPr lang="en-US" sz="1800" kern="1200" dirty="0">
              <a:latin typeface="Calibri" panose="020F0502020204030204" pitchFamily="34" charset="0"/>
              <a:cs typeface="Calibri" panose="020F0502020204030204" pitchFamily="34" charset="0"/>
            </a:rPr>
            <a:t>ERCOT Updates</a:t>
          </a:r>
        </a:p>
        <a:p>
          <a:pPr marL="514350" lvl="3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r>
            <a:rPr lang="en-US" sz="1800" kern="1200" dirty="0">
              <a:latin typeface="Calibri" panose="020F0502020204030204" pitchFamily="34" charset="0"/>
              <a:cs typeface="Calibri" panose="020F0502020204030204" pitchFamily="34" charset="0"/>
            </a:rPr>
            <a:t>System Instances &amp; MT Performance</a:t>
          </a:r>
        </a:p>
        <a:p>
          <a:pPr marL="514350" lvl="3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r>
            <a:rPr lang="en-US" sz="1800" kern="1200" dirty="0">
              <a:latin typeface="Calibri" panose="020F0502020204030204" pitchFamily="34" charset="0"/>
              <a:cs typeface="Calibri" panose="020F0502020204030204" pitchFamily="34" charset="0"/>
            </a:rPr>
            <a:t>Listserv</a:t>
          </a:r>
        </a:p>
        <a:p>
          <a:pPr marL="514350" lvl="3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r>
            <a:rPr lang="en-US" sz="1800" kern="1200" dirty="0">
              <a:latin typeface="Calibri" panose="020F0502020204030204" pitchFamily="34" charset="0"/>
              <a:cs typeface="Calibri" panose="020F0502020204030204" pitchFamily="34" charset="0"/>
            </a:rPr>
            <a:t>MIS API review</a:t>
          </a:r>
        </a:p>
        <a:p>
          <a:pPr marL="514350" lvl="3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r>
            <a:rPr lang="en-US" sz="1800" kern="1200" dirty="0">
              <a:latin typeface="Calibri" panose="020F0502020204030204" pitchFamily="34" charset="0"/>
              <a:cs typeface="Calibri" panose="020F0502020204030204" pitchFamily="34" charset="0"/>
            </a:rPr>
            <a:t>Upcoming Retail Releases – 2024 retail release calendar</a:t>
          </a:r>
        </a:p>
        <a:p>
          <a:pPr marL="342900" lvl="2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Wingdings" panose="05000000000000000000" pitchFamily="2" charset="2"/>
            <a:buChar char="q"/>
          </a:pPr>
          <a:r>
            <a:rPr lang="en-US" sz="1800" kern="1200" dirty="0">
              <a:latin typeface="Calibri" panose="020F0502020204030204" pitchFamily="34" charset="0"/>
              <a:cs typeface="Calibri" panose="020F0502020204030204" pitchFamily="34" charset="0"/>
            </a:rPr>
            <a:t>SCR817 Business Requirements, if needed </a:t>
          </a:r>
          <a:endParaRPr lang="en-US" sz="1800" i="1" kern="1200" dirty="0">
            <a:latin typeface="Calibri" panose="020F0502020204030204" pitchFamily="34" charset="0"/>
            <a:cs typeface="Calibri" panose="020F0502020204030204" pitchFamily="34" charset="0"/>
          </a:endParaRPr>
        </a:p>
        <a:p>
          <a:pPr marL="342900" lvl="2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Wingdings" panose="05000000000000000000" pitchFamily="2" charset="2"/>
            <a:buChar char="q"/>
          </a:pPr>
          <a:r>
            <a:rPr lang="en-US" sz="1800" i="0" kern="1200" dirty="0">
              <a:latin typeface="Calibri" panose="020F0502020204030204" pitchFamily="34" charset="0"/>
              <a:cs typeface="Calibri" panose="020F0502020204030204" pitchFamily="34" charset="0"/>
            </a:rPr>
            <a:t>MarkeTrak Scenarios</a:t>
          </a:r>
        </a:p>
        <a:p>
          <a:pPr marL="514350" lvl="3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r>
            <a:rPr lang="en-US" sz="1800" i="0" kern="1200" dirty="0">
              <a:latin typeface="Calibri" panose="020F0502020204030204" pitchFamily="34" charset="0"/>
              <a:cs typeface="Calibri" panose="020F0502020204030204" pitchFamily="34" charset="0"/>
            </a:rPr>
            <a:t>Switch Hold Removal required documentation</a:t>
          </a:r>
        </a:p>
        <a:p>
          <a:pPr marL="514350" lvl="3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r>
            <a:rPr lang="en-US" sz="1800" i="0" kern="1200" dirty="0">
              <a:latin typeface="Calibri" panose="020F0502020204030204" pitchFamily="34" charset="0"/>
              <a:cs typeface="Calibri" panose="020F0502020204030204" pitchFamily="34" charset="0"/>
            </a:rPr>
            <a:t>MVI vs SWI - impacts/solution when inappropriate transactions are submitted</a:t>
          </a:r>
        </a:p>
        <a:p>
          <a:pPr marL="342900" lvl="2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Wingdings" panose="05000000000000000000" pitchFamily="2" charset="2"/>
            <a:buChar char="q"/>
          </a:pPr>
          <a:r>
            <a:rPr lang="en-US" sz="1800" i="0" kern="1200" dirty="0">
              <a:latin typeface="Calibri" panose="020F0502020204030204" pitchFamily="34" charset="0"/>
              <a:cs typeface="Calibri" panose="020F0502020204030204" pitchFamily="34" charset="0"/>
            </a:rPr>
            <a:t>MarkeTrak Subtype Analysis – timing and </a:t>
          </a:r>
          <a:r>
            <a:rPr lang="en-US" sz="1800" i="0" kern="1200" dirty="0" err="1">
              <a:latin typeface="Calibri" panose="020F0502020204030204" pitchFamily="34" charset="0"/>
              <a:cs typeface="Calibri" panose="020F0502020204030204" pitchFamily="34" charset="0"/>
            </a:rPr>
            <a:t>unexecutables</a:t>
          </a:r>
          <a:r>
            <a:rPr lang="en-US" sz="1800" i="0" kern="1200" dirty="0">
              <a:latin typeface="Calibri" panose="020F0502020204030204" pitchFamily="34" charset="0"/>
              <a:cs typeface="Calibri" panose="020F0502020204030204" pitchFamily="34" charset="0"/>
            </a:rPr>
            <a:t> – market participant performance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Wingdings" panose="05000000000000000000" pitchFamily="2" charset="2"/>
            <a:buChar char="q"/>
          </a:pPr>
          <a:endParaRPr lang="en-US" sz="2000" kern="1200" dirty="0">
            <a:latin typeface="Arial Rounded MT Bold" panose="020F0704030504030204" pitchFamily="34" charset="0"/>
          </a:endParaRPr>
        </a:p>
      </dsp:txBody>
      <dsp:txXfrm>
        <a:off x="0" y="584673"/>
        <a:ext cx="11329646" cy="4191135"/>
      </dsp:txXfrm>
    </dsp:sp>
    <dsp:sp modelId="{4AA5C7B7-5B64-4F71-AB37-E39564456FAC}">
      <dsp:nvSpPr>
        <dsp:cNvPr id="0" name=""/>
        <dsp:cNvSpPr/>
      </dsp:nvSpPr>
      <dsp:spPr>
        <a:xfrm>
          <a:off x="0" y="0"/>
          <a:ext cx="10801436" cy="682023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85000"/>
                <a:satMod val="130000"/>
              </a:schemeClr>
            </a:gs>
            <a:gs pos="34000">
              <a:schemeClr val="accent1">
                <a:hueOff val="0"/>
                <a:satOff val="0"/>
                <a:lumOff val="0"/>
                <a:alphaOff val="0"/>
                <a:shade val="87000"/>
                <a:satMod val="125000"/>
              </a:schemeClr>
            </a:gs>
            <a:gs pos="70000">
              <a:schemeClr val="accent1">
                <a:hueOff val="0"/>
                <a:satOff val="0"/>
                <a:lumOff val="0"/>
                <a:alphaOff val="0"/>
                <a:tint val="100000"/>
                <a:shade val="9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99764" tIns="0" rIns="299764" bIns="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>
              <a:latin typeface="Arial Rounded MT Bold" panose="020F0704030504030204" pitchFamily="34" charset="0"/>
            </a:rPr>
            <a:t>Next Meeting</a:t>
          </a:r>
        </a:p>
      </dsp:txBody>
      <dsp:txXfrm>
        <a:off x="0" y="0"/>
        <a:ext cx="10801436" cy="68202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" y="6334316"/>
            <a:ext cx="12192000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84890-85D2-4D7B-8EF5-15A9C1DB8F42}" type="datetimeFigureOut">
              <a:rPr lang="en-US" smtClean="0"/>
              <a:t>9/7/2023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464758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57CC2-0FC8-4686-B024-99790E0F5162}" type="datetimeFigureOut">
              <a:rPr lang="en-US" smtClean="0"/>
              <a:t>9/7/2023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9397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764DA5-CD3D-4590-A511-FCD3BC7A793E}" type="datetimeFigureOut">
              <a:rPr lang="en-US" smtClean="0"/>
              <a:t>9/7/2023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0585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5661D-6934-4B32-B92C-470368BF1EC6}" type="datetimeFigureOut">
              <a:rPr lang="en-US" smtClean="0"/>
              <a:t>9/7/2023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16102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F822A4-8DA6-4447-9B1F-C5DB58435268}" type="datetimeFigureOut">
              <a:rPr lang="en-US" smtClean="0"/>
              <a:t>9/7/2023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864160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80" y="1845734"/>
            <a:ext cx="4937760" cy="402335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48D31E-DCDA-41A7-9C67-C4B11B94D21D}" type="datetimeFigureOut">
              <a:rPr lang="en-US" smtClean="0"/>
              <a:t>9/7/2023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12021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5"/>
            <a:ext cx="4937760" cy="32867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2867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762C0-B258-48F1-ADE6-176B4174CCDD}" type="datetimeFigureOut">
              <a:rPr lang="en-US" smtClean="0"/>
              <a:t>9/7/2023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99685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919A6-33EB-49BD-A62F-1FA56B9F9712}" type="datetimeFigureOut">
              <a:rPr lang="en-US" smtClean="0"/>
              <a:t>9/7/2023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016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E7D1B-D673-4CF6-8672-009D42ABD2A0}" type="datetimeFigureOut">
              <a:rPr lang="en-US" smtClean="0"/>
              <a:t>9/7/2023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5950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DA16AA21-1863-4931-97CB-99D0A168701B}" type="datetimeFigureOut">
              <a:rPr lang="en-US" smtClean="0"/>
              <a:t>9/7/2023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79743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72C379-9A7C-4C87-A116-CBE9F58B04C5}" type="datetimeFigureOut">
              <a:rPr lang="en-US" smtClean="0"/>
              <a:t>9/7/2023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64303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8664C608-40B1-4030-A28D-5B74BC98ADCE}" type="datetimeFigureOut">
              <a:rPr lang="en-US" smtClean="0"/>
              <a:t>9/7/2023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310965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49" r:id="rId1"/>
    <p:sldLayoutId id="2147483950" r:id="rId2"/>
    <p:sldLayoutId id="2147483951" r:id="rId3"/>
    <p:sldLayoutId id="2147483952" r:id="rId4"/>
    <p:sldLayoutId id="2147483953" r:id="rId5"/>
    <p:sldLayoutId id="2147483954" r:id="rId6"/>
    <p:sldLayoutId id="2147483955" r:id="rId7"/>
    <p:sldLayoutId id="2147483956" r:id="rId8"/>
    <p:sldLayoutId id="2147483957" r:id="rId9"/>
    <p:sldLayoutId id="2147483958" r:id="rId10"/>
    <p:sldLayoutId id="2147483959" r:id="rId11"/>
  </p:sldLayoutIdLst>
  <p:hf sldNum="0" hdr="0" ft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1EBA14DF-46DF-4C9F-A2D6-694FDD7C825E}"/>
              </a:ext>
            </a:extLst>
          </p:cNvPr>
          <p:cNvGrpSpPr/>
          <p:nvPr/>
        </p:nvGrpSpPr>
        <p:grpSpPr>
          <a:xfrm>
            <a:off x="669901" y="2917848"/>
            <a:ext cx="1360440" cy="1261913"/>
            <a:chOff x="10330781" y="3933704"/>
            <a:chExt cx="824899" cy="782815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74F32FD5-3AB1-42A0-A665-022830B6CEF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0330781" y="3933704"/>
              <a:ext cx="824899" cy="78281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</p:pic>
        <p:sp>
          <p:nvSpPr>
            <p:cNvPr id="6" name="Star: 5 Points 5">
              <a:extLst>
                <a:ext uri="{FF2B5EF4-FFF2-40B4-BE49-F238E27FC236}">
                  <a16:creationId xmlns:a16="http://schemas.microsoft.com/office/drawing/2014/main" id="{CF9D75A8-DE69-4D14-845D-7CEBA92C0341}"/>
                </a:ext>
              </a:extLst>
            </p:cNvPr>
            <p:cNvSpPr/>
            <p:nvPr/>
          </p:nvSpPr>
          <p:spPr>
            <a:xfrm>
              <a:off x="10521696" y="3980359"/>
              <a:ext cx="608023" cy="642461"/>
            </a:xfrm>
            <a:prstGeom prst="star5">
              <a:avLst/>
            </a:prstGeom>
            <a:solidFill>
              <a:schemeClr val="bg1"/>
            </a:solidFill>
            <a:ln>
              <a:solidFill>
                <a:schemeClr val="accent1">
                  <a:hueOff val="0"/>
                  <a:satOff val="0"/>
                  <a:lumOff val="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551B1756-3518-45E2-962E-8486736A324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>
                <a:latin typeface="Arial Rounded MT Bold" panose="020F0704030504030204" pitchFamily="34" charset="0"/>
              </a:rPr>
              <a:t>TDTMS Update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4E146BA-B599-4F02-AA3D-D15519B78F0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2800" dirty="0">
                <a:blipFill dpi="0" rotWithShape="1">
                  <a:blip r:embed="rId3"/>
                  <a:srcRect/>
                  <a:tile tx="6350" ty="-127000" sx="65000" sy="64000" flip="none" algn="tl"/>
                </a:blipFill>
                <a:latin typeface="Arial Rounded MT Bold" panose="020F0704030504030204" pitchFamily="34" charset="0"/>
                <a:ea typeface="+mj-ea"/>
                <a:cs typeface="+mj-cs"/>
              </a:rPr>
              <a:t>RMS</a:t>
            </a:r>
          </a:p>
          <a:p>
            <a:r>
              <a:rPr lang="en-US" sz="2800" dirty="0">
                <a:blipFill dpi="0" rotWithShape="1">
                  <a:blip r:embed="rId3"/>
                  <a:srcRect/>
                  <a:tile tx="6350" ty="-127000" sx="65000" sy="64000" flip="none" algn="tl"/>
                </a:blipFill>
                <a:latin typeface="Arial Rounded MT Bold" panose="020F0704030504030204" pitchFamily="34" charset="0"/>
                <a:ea typeface="+mj-ea"/>
                <a:cs typeface="+mj-cs"/>
              </a:rPr>
              <a:t>September 12th, 2023</a:t>
            </a:r>
          </a:p>
        </p:txBody>
      </p:sp>
    </p:spTree>
    <p:extLst>
      <p:ext uri="{BB962C8B-B14F-4D97-AF65-F5344CB8AC3E}">
        <p14:creationId xmlns:p14="http://schemas.microsoft.com/office/powerpoint/2010/main" val="1774044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/>
            </a:gs>
            <a:gs pos="78000">
              <a:schemeClr val="accent1">
                <a:lumMod val="40000"/>
                <a:lumOff val="60000"/>
              </a:schemeClr>
            </a:gs>
            <a:gs pos="33000">
              <a:schemeClr val="bg1"/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4BB40A39-0C31-4CA2-978E-8B05147FC11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498" y="121126"/>
            <a:ext cx="1060841" cy="1017209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sp>
        <p:nvSpPr>
          <p:cNvPr id="9" name="Star: 5 Points 8">
            <a:extLst>
              <a:ext uri="{FF2B5EF4-FFF2-40B4-BE49-F238E27FC236}">
                <a16:creationId xmlns:a16="http://schemas.microsoft.com/office/drawing/2014/main" id="{EBDDEE71-67E6-493C-9895-23B8978D0C49}"/>
              </a:ext>
            </a:extLst>
          </p:cNvPr>
          <p:cNvSpPr/>
          <p:nvPr/>
        </p:nvSpPr>
        <p:spPr>
          <a:xfrm>
            <a:off x="393120" y="148090"/>
            <a:ext cx="756162" cy="766459"/>
          </a:xfrm>
          <a:prstGeom prst="star5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447C57B-6A69-43FC-9510-0D8B1D7E22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8555" y="148090"/>
            <a:ext cx="10503017" cy="872455"/>
          </a:xfrm>
        </p:spPr>
        <p:txBody>
          <a:bodyPr/>
          <a:lstStyle/>
          <a:p>
            <a:r>
              <a:rPr lang="en-US" b="1" dirty="0">
                <a:latin typeface="Arial Rounded MT Bold" panose="020F0704030504030204" pitchFamily="34" charset="0"/>
                <a:cs typeface="Aharoni" panose="020B0604020202020204" pitchFamily="2" charset="-79"/>
              </a:rPr>
              <a:t>TDTMS</a:t>
            </a:r>
          </a:p>
        </p:txBody>
      </p:sp>
      <p:graphicFrame>
        <p:nvGraphicFramePr>
          <p:cNvPr id="10" name="Content Placeholder 5">
            <a:extLst>
              <a:ext uri="{FF2B5EF4-FFF2-40B4-BE49-F238E27FC236}">
                <a16:creationId xmlns:a16="http://schemas.microsoft.com/office/drawing/2014/main" id="{46788144-ABAE-4845-9514-C39465D2C55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1160232"/>
              </p:ext>
            </p:extLst>
          </p:nvPr>
        </p:nvGraphicFramePr>
        <p:xfrm>
          <a:off x="478555" y="1020545"/>
          <a:ext cx="11329647" cy="54278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5108512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/>
            </a:gs>
            <a:gs pos="78000">
              <a:schemeClr val="accent1">
                <a:lumMod val="40000"/>
                <a:lumOff val="60000"/>
              </a:schemeClr>
            </a:gs>
            <a:gs pos="33000">
              <a:schemeClr val="bg1"/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4BB40A39-0C31-4CA2-978E-8B05147FC11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498" y="121126"/>
            <a:ext cx="1060841" cy="1017209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sp>
        <p:nvSpPr>
          <p:cNvPr id="9" name="Star: 5 Points 8">
            <a:extLst>
              <a:ext uri="{FF2B5EF4-FFF2-40B4-BE49-F238E27FC236}">
                <a16:creationId xmlns:a16="http://schemas.microsoft.com/office/drawing/2014/main" id="{EBDDEE71-67E6-493C-9895-23B8978D0C49}"/>
              </a:ext>
            </a:extLst>
          </p:cNvPr>
          <p:cNvSpPr/>
          <p:nvPr/>
        </p:nvSpPr>
        <p:spPr>
          <a:xfrm>
            <a:off x="393120" y="148090"/>
            <a:ext cx="756162" cy="766459"/>
          </a:xfrm>
          <a:prstGeom prst="star5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447C57B-6A69-43FC-9510-0D8B1D7E22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8555" y="148090"/>
            <a:ext cx="10503017" cy="872455"/>
          </a:xfrm>
        </p:spPr>
        <p:txBody>
          <a:bodyPr/>
          <a:lstStyle/>
          <a:p>
            <a:r>
              <a:rPr lang="en-US" b="1" dirty="0">
                <a:latin typeface="Arial Rounded MT Bold" panose="020F0704030504030204" pitchFamily="34" charset="0"/>
                <a:cs typeface="Aharoni" panose="020B0604020202020204" pitchFamily="2" charset="-79"/>
              </a:rPr>
              <a:t>TDTMS</a:t>
            </a:r>
          </a:p>
        </p:txBody>
      </p:sp>
      <p:graphicFrame>
        <p:nvGraphicFramePr>
          <p:cNvPr id="10" name="Content Placeholder 5">
            <a:extLst>
              <a:ext uri="{FF2B5EF4-FFF2-40B4-BE49-F238E27FC236}">
                <a16:creationId xmlns:a16="http://schemas.microsoft.com/office/drawing/2014/main" id="{46788144-ABAE-4845-9514-C39465D2C55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03854122"/>
              </p:ext>
            </p:extLst>
          </p:nvPr>
        </p:nvGraphicFramePr>
        <p:xfrm>
          <a:off x="478555" y="1020545"/>
          <a:ext cx="11329647" cy="54278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5025789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/>
            </a:gs>
            <a:gs pos="78000">
              <a:schemeClr val="accent1">
                <a:lumMod val="40000"/>
                <a:lumOff val="60000"/>
              </a:schemeClr>
            </a:gs>
            <a:gs pos="33000">
              <a:schemeClr val="bg1"/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4BB40A39-0C31-4CA2-978E-8B05147FC11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498" y="121126"/>
            <a:ext cx="1060841" cy="1017209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sp>
        <p:nvSpPr>
          <p:cNvPr id="9" name="Star: 5 Points 8">
            <a:extLst>
              <a:ext uri="{FF2B5EF4-FFF2-40B4-BE49-F238E27FC236}">
                <a16:creationId xmlns:a16="http://schemas.microsoft.com/office/drawing/2014/main" id="{EBDDEE71-67E6-493C-9895-23B8978D0C49}"/>
              </a:ext>
            </a:extLst>
          </p:cNvPr>
          <p:cNvSpPr/>
          <p:nvPr/>
        </p:nvSpPr>
        <p:spPr>
          <a:xfrm>
            <a:off x="393120" y="148090"/>
            <a:ext cx="756162" cy="766459"/>
          </a:xfrm>
          <a:prstGeom prst="star5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447C57B-6A69-43FC-9510-0D8B1D7E22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8555" y="148090"/>
            <a:ext cx="10503017" cy="872455"/>
          </a:xfrm>
        </p:spPr>
        <p:txBody>
          <a:bodyPr/>
          <a:lstStyle/>
          <a:p>
            <a:r>
              <a:rPr lang="en-US" b="1" dirty="0">
                <a:latin typeface="Arial Rounded MT Bold" panose="020F0704030504030204" pitchFamily="34" charset="0"/>
                <a:cs typeface="Aharoni" panose="020B0604020202020204" pitchFamily="2" charset="-79"/>
              </a:rPr>
              <a:t>TDTMS</a:t>
            </a:r>
          </a:p>
        </p:txBody>
      </p:sp>
      <p:graphicFrame>
        <p:nvGraphicFramePr>
          <p:cNvPr id="6" name="Content Placeholder 5">
            <a:extLst>
              <a:ext uri="{FF2B5EF4-FFF2-40B4-BE49-F238E27FC236}">
                <a16:creationId xmlns:a16="http://schemas.microsoft.com/office/drawing/2014/main" id="{CCF579CB-2974-4D90-91E7-1E4EA6903F3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19352317"/>
              </p:ext>
            </p:extLst>
          </p:nvPr>
        </p:nvGraphicFramePr>
        <p:xfrm>
          <a:off x="478555" y="1165299"/>
          <a:ext cx="11329646" cy="481605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507620477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ct">
  <a:themeElements>
    <a:clrScheme name="Retrospect">
      <a:dk1>
        <a:sysClr val="windowText" lastClr="000000"/>
      </a:dk1>
      <a:lt1>
        <a:sysClr val="window" lastClr="FFFFFF"/>
      </a:lt1>
      <a:dk2>
        <a:srgbClr val="344068"/>
      </a:dk2>
      <a:lt2>
        <a:srgbClr val="D9E0E6"/>
      </a:lt2>
      <a:accent1>
        <a:srgbClr val="1CADE4"/>
      </a:accent1>
      <a:accent2>
        <a:srgbClr val="2683C6"/>
      </a:accent2>
      <a:accent3>
        <a:srgbClr val="28C4CC"/>
      </a:accent3>
      <a:accent4>
        <a:srgbClr val="42BA97"/>
      </a:accent4>
      <a:accent5>
        <a:srgbClr val="3E8853"/>
      </a:accent5>
      <a:accent6>
        <a:srgbClr val="62A39F"/>
      </a:accent6>
      <a:hlink>
        <a:srgbClr val="6EAC1C"/>
      </a:hlink>
      <a:folHlink>
        <a:srgbClr val="B26B02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9CC26709-368C-4D72-9060-94E5B3FF3CD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5210</TotalTime>
  <Words>320</Words>
  <Application>Microsoft Office PowerPoint</Application>
  <PresentationFormat>Widescreen</PresentationFormat>
  <Paragraphs>32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1" baseType="lpstr">
      <vt:lpstr>Arial</vt:lpstr>
      <vt:lpstr>Arial Rounded MT Bold</vt:lpstr>
      <vt:lpstr>Calibri</vt:lpstr>
      <vt:lpstr>Calibri Light</vt:lpstr>
      <vt:lpstr>Courier New</vt:lpstr>
      <vt:lpstr>Wingdings</vt:lpstr>
      <vt:lpstr>Retrospect</vt:lpstr>
      <vt:lpstr>TDTMS Update</vt:lpstr>
      <vt:lpstr>TDTMS</vt:lpstr>
      <vt:lpstr>TDTMS</vt:lpstr>
      <vt:lpstr>TDTMS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TDTMS Upate</dc:title>
  <dc:creator>Patrick, Kyle</dc:creator>
  <cp:lastModifiedBy>Wiegand, Sheri</cp:lastModifiedBy>
  <cp:revision>97</cp:revision>
  <dcterms:created xsi:type="dcterms:W3CDTF">2019-02-27T15:25:50Z</dcterms:created>
  <dcterms:modified xsi:type="dcterms:W3CDTF">2023-09-08T04:18:44Z</dcterms:modified>
</cp:coreProperties>
</file>